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7" r:id="rId5"/>
    <p:sldId id="278" r:id="rId6"/>
    <p:sldId id="280" r:id="rId7"/>
    <p:sldId id="279" r:id="rId8"/>
  </p:sldIdLst>
  <p:sldSz cx="5943600" cy="3886200"/>
  <p:notesSz cx="6808788" cy="99409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itchFamily="2" charset="77"/>
      <p:regular r:id="rId15"/>
      <p:bold r:id="rId16"/>
      <p:italic r:id="rId17"/>
      <p:boldItalic r:id="rId18"/>
    </p:embeddedFont>
    <p:embeddedFont>
      <p:font typeface="Nunito Sans" pitchFamily="2" charset="77"/>
      <p:regular r:id="rId19"/>
      <p:bold r:id="rId20"/>
      <p:italic r:id="rId21"/>
      <p:boldItalic r:id="rId22"/>
    </p:embeddedFont>
    <p:embeddedFont>
      <p:font typeface="Nunito Sans Black" pitchFamily="2" charset="77"/>
      <p:bold r:id="rId23"/>
      <p:italic r:id="rId24"/>
      <p:boldItalic r:id="rId25"/>
    </p:embeddedFont>
    <p:embeddedFont>
      <p:font typeface="Nunito Sans SemiBold" pitchFamily="2" charset="77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1pPr>
    <a:lvl2pPr marL="235915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2pPr>
    <a:lvl3pPr marL="471830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3pPr>
    <a:lvl4pPr marL="707746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4pPr>
    <a:lvl5pPr marL="943661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5pPr>
    <a:lvl6pPr marL="1179576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6pPr>
    <a:lvl7pPr marL="1415491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7pPr>
    <a:lvl8pPr marL="1651406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8pPr>
    <a:lvl9pPr marL="1887322" algn="l" defTabSz="471830" rtl="0" eaLnBrk="1" latinLnBrk="0" hangingPunct="1">
      <a:defRPr sz="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TABE, Akihito" initials="watabea" lastIdx="8" clrIdx="0"/>
  <p:cmAuthor id="1" name="SOCHA, Anna" initials="SA" lastIdx="2" clrIdx="1">
    <p:extLst>
      <p:ext uri="{19B8F6BF-5375-455C-9EA6-DF929625EA0E}">
        <p15:presenceInfo xmlns:p15="http://schemas.microsoft.com/office/powerpoint/2012/main" userId="S-1-5-21-1446143339-2250552318-1255726049-275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42"/>
    <a:srgbClr val="FFFE00"/>
    <a:srgbClr val="3CA5DD"/>
    <a:srgbClr val="223E4C"/>
    <a:srgbClr val="30B08C"/>
    <a:srgbClr val="289791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1085" autoAdjust="0"/>
  </p:normalViewPr>
  <p:slideViewPr>
    <p:cSldViewPr snapToGrid="0" snapToObjects="1" showGuides="1">
      <p:cViewPr varScale="1">
        <p:scale>
          <a:sx n="178" d="100"/>
          <a:sy n="178" d="100"/>
        </p:scale>
        <p:origin x="1568" y="600"/>
      </p:cViewPr>
      <p:guideLst>
        <p:guide orient="horz" pos="1224"/>
        <p:guide pos="1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1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C2DD-67A5-684E-B4B0-295735A1ED0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712F-90E8-1D4D-B9AB-639BB20B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27FC9-6883-E444-8AF6-14248BDB2C72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243013"/>
            <a:ext cx="51292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35B9B-9EE5-E040-8468-97B50564C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1pPr>
    <a:lvl2pPr marL="235915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2pPr>
    <a:lvl3pPr marL="471830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3pPr>
    <a:lvl4pPr marL="707746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4pPr>
    <a:lvl5pPr marL="943661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5pPr>
    <a:lvl6pPr marL="1179576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6pPr>
    <a:lvl7pPr marL="1415491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7pPr>
    <a:lvl8pPr marL="1651406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8pPr>
    <a:lvl9pPr marL="1887322" algn="l" defTabSz="471830" rtl="0" eaLnBrk="1" latinLnBrk="0" hangingPunct="1">
      <a:defRPr sz="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243013"/>
            <a:ext cx="512921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logo to this design:</a:t>
            </a:r>
          </a:p>
          <a:p>
            <a:r>
              <a:rPr lang="en-US" dirty="0"/>
              <a:t>1. Upload your logo to this slide and align over the empty circle</a:t>
            </a:r>
          </a:p>
          <a:p>
            <a:r>
              <a:rPr lang="en-US" dirty="0"/>
              <a:t>2. Copy and paste the logo over each circle</a:t>
            </a:r>
          </a:p>
          <a:p>
            <a:r>
              <a:rPr lang="en-US" dirty="0"/>
              <a:t>3. Make sure the logos are aligned using the “Align” button on the picture format tab</a:t>
            </a:r>
          </a:p>
          <a:p>
            <a:r>
              <a:rPr lang="en-US" dirty="0"/>
              <a:t>4. Select all logos and rotate 45° counterclockwise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35B9B-9EE5-E040-8468-97B50564C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1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765D9-BDED-2449-8B5F-C06175174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9088" y="142133"/>
            <a:ext cx="93804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6220" y="1038202"/>
            <a:ext cx="5624086" cy="2026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63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FontTx/>
              <a:buNone/>
              <a:defRPr/>
            </a:lvl2pPr>
            <a:lvl3pPr marL="445770" indent="0">
              <a:buFontTx/>
              <a:buNone/>
              <a:defRPr/>
            </a:lvl3pPr>
            <a:lvl4pPr marL="668655" indent="0">
              <a:buFontTx/>
              <a:buNone/>
              <a:defRPr/>
            </a:lvl4pPr>
            <a:lvl5pPr marL="89154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92350-E2AA-BE41-919E-D2743A577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iture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249996"/>
            <a:ext cx="2680670" cy="626892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71800" y="0"/>
            <a:ext cx="29718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0EEA77-B33D-8749-B3A4-9F2E4C778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249996"/>
            <a:ext cx="2680670" cy="626892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2971800" y="0"/>
            <a:ext cx="2971800" cy="39644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E83FF8-0E70-2446-B456-CCE86FD3B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2680670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71800" y="0"/>
            <a:ext cx="29718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99BB0-12F9-FF4A-8606-C847E4628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2680670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971800" y="0"/>
            <a:ext cx="29718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D7F97-9CC3-454D-83A2-4F8B03433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5658099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5611749" cy="193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44577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66865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89154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5664853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B5350-C43A-5844-B156-071050C4D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249996"/>
            <a:ext cx="5658099" cy="626892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5611749" cy="193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 marL="44577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 marL="668655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 marL="891540" indent="0">
              <a:buNone/>
              <a:defRPr sz="1073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5664853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1691-ED6E-6E4F-979E-70CD4BB88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38EB4-4577-7841-A5B8-7E15C0F29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2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EAA9C-9391-4B41-AC15-6DA4D9304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4">
    <p:bg>
      <p:bgPr>
        <a:gradFill>
          <a:gsLst>
            <a:gs pos="0">
              <a:srgbClr val="48B5E4">
                <a:lumMod val="0"/>
                <a:lumOff val="100000"/>
                <a:alpha val="30000"/>
              </a:srgbClr>
            </a:gs>
            <a:gs pos="0">
              <a:srgbClr val="30B08C"/>
            </a:gs>
            <a:gs pos="100000">
              <a:srgbClr val="48B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906C8-A9C4-AB4B-A8FF-7237208DF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207" y="596263"/>
            <a:ext cx="2680670" cy="296328"/>
          </a:xfrm>
          <a:prstGeom prst="rect">
            <a:avLst/>
          </a:prstGeom>
        </p:spPr>
        <p:txBody>
          <a:bodyPr/>
          <a:lstStyle>
            <a:lvl1pPr marL="0" marR="0" indent="0" algn="l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6" b="1" i="0" baseline="0">
                <a:solidFill>
                  <a:srgbClr val="223E4C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8558" y="1336985"/>
            <a:ext cx="2627566" cy="1932101"/>
          </a:xfrm>
          <a:prstGeom prst="rect">
            <a:avLst/>
          </a:prstGeom>
        </p:spPr>
        <p:txBody>
          <a:bodyPr/>
          <a:lstStyle>
            <a:lvl1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1pPr>
            <a:lvl2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2pPr>
            <a:lvl3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3pPr>
            <a:lvl4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4pPr>
            <a:lvl5pPr>
              <a:defRPr sz="878" b="0" i="0">
                <a:solidFill>
                  <a:srgbClr val="706F6F"/>
                </a:solidFill>
                <a:latin typeface="Nunito" charset="0"/>
                <a:ea typeface="Nunito" charset="0"/>
                <a:cs typeface="Nuni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3" y="1059631"/>
            <a:ext cx="2680670" cy="23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904697" algn="l"/>
              </a:tabLst>
              <a:defRPr sz="1170" b="0" i="0" baseline="0">
                <a:solidFill>
                  <a:srgbClr val="28979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978554" y="-90286"/>
            <a:ext cx="3161418" cy="4066771"/>
          </a:xfrm>
          <a:prstGeom prst="rect">
            <a:avLst/>
          </a:prstGeom>
          <a:gradFill>
            <a:gsLst>
              <a:gs pos="0">
                <a:srgbClr val="48B5E4">
                  <a:lumMod val="0"/>
                  <a:lumOff val="100000"/>
                  <a:alpha val="30000"/>
                </a:srgbClr>
              </a:gs>
              <a:gs pos="0">
                <a:srgbClr val="30B08C"/>
              </a:gs>
              <a:gs pos="100000">
                <a:srgbClr val="48B5E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D6B944-722F-EE49-8128-585B2F75D4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6152"/>
            <a:ext cx="1463040" cy="495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3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D2A95-3CB0-EE4A-A0CD-22765130D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4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FBAEB-89F9-F042-82DF-B26F11E27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5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E2F2A-0081-C849-A87A-D80679D01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7">
    <p:bg>
      <p:bgPr>
        <a:solidFill>
          <a:srgbClr val="22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2AEE7-3868-434E-9405-8A9FFDEF6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4274" y="-16452"/>
            <a:ext cx="5943600" cy="38862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1417335"/>
            <a:ext cx="5617011" cy="424113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 </a:t>
            </a:r>
            <a:r>
              <a:rPr lang="en-US" dirty="0"/>
              <a:t>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64D3B-7DD7-614E-A2A3-00BCFF556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4274" y="-16452"/>
            <a:ext cx="5943600" cy="38862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image here at 30% transparency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63295" y="796609"/>
            <a:ext cx="5617011" cy="1130039"/>
          </a:xfrm>
          <a:prstGeom prst="rect">
            <a:avLst/>
          </a:prstGeom>
        </p:spPr>
        <p:txBody>
          <a:bodyPr/>
          <a:lstStyle>
            <a:lvl1pPr marL="0" marR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13" b="1" i="0" baseline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 dirty="0"/>
              <a:t>Title in sentence case</a:t>
            </a:r>
          </a:p>
          <a:p>
            <a:pPr marL="0" marR="0" lvl="0" indent="0" algn="ctr" defTabSz="445770" rtl="0" eaLnBrk="1" fontAlgn="auto" latinLnBrk="0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in sentence case</a:t>
            </a:r>
          </a:p>
          <a:p>
            <a:pPr lvl="0"/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63295" y="2084009"/>
            <a:ext cx="5617011" cy="539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70" b="1" i="0" baseline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lvl="0"/>
            <a:r>
              <a:rPr lang="en-US" dirty="0"/>
              <a:t>Subtitle in sentence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BD76B-7139-5D43-A475-6F1988B23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_1">
    <p:bg>
      <p:bgPr>
        <a:solidFill>
          <a:srgbClr val="28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9088" y="142133"/>
            <a:ext cx="938045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“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47470" y="-422053"/>
            <a:ext cx="184731" cy="16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53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6220" y="1038202"/>
            <a:ext cx="5624086" cy="2026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63" b="1" i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defRPr>
            </a:lvl1pPr>
            <a:lvl2pPr marL="222885" indent="0">
              <a:buFontTx/>
              <a:buNone/>
              <a:defRPr/>
            </a:lvl2pPr>
            <a:lvl3pPr marL="445770" indent="0">
              <a:buFontTx/>
              <a:buNone/>
              <a:defRPr/>
            </a:lvl3pPr>
            <a:lvl4pPr marL="668655" indent="0">
              <a:buFontTx/>
              <a:buNone/>
              <a:defRPr/>
            </a:lvl4pPr>
            <a:lvl5pPr marL="891540" indent="0">
              <a:buFontTx/>
              <a:buNone/>
              <a:defRPr/>
            </a:lvl5pPr>
          </a:lstStyle>
          <a:p>
            <a:pPr lvl="0"/>
            <a:r>
              <a:rPr lang="en-US" dirty="0"/>
              <a:t>Nam,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sapid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 </a:t>
            </a:r>
            <a:r>
              <a:rPr lang="en-US" dirty="0" err="1"/>
              <a:t>iscil</a:t>
            </a:r>
            <a:r>
              <a:rPr lang="en-US" dirty="0"/>
              <a:t> </a:t>
            </a:r>
            <a:r>
              <a:rPr lang="en-US" dirty="0" err="1"/>
              <a:t>inime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expliquis</a:t>
            </a:r>
            <a:r>
              <a:rPr lang="en-US" dirty="0"/>
              <a:t> </a:t>
            </a:r>
            <a:r>
              <a:rPr lang="en-US" dirty="0" err="1"/>
              <a:t>audi</a:t>
            </a:r>
            <a:r>
              <a:rPr lang="en-US" dirty="0"/>
              <a:t> nus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optaquam</a:t>
            </a:r>
            <a:r>
              <a:rPr lang="en-US" dirty="0"/>
              <a:t> </a:t>
            </a:r>
            <a:r>
              <a:rPr lang="en-US" dirty="0" err="1"/>
              <a:t>aligent</a:t>
            </a:r>
            <a:r>
              <a:rPr lang="en-US" dirty="0"/>
              <a:t> </a:t>
            </a:r>
            <a:r>
              <a:rPr lang="en-US" dirty="0" err="1"/>
              <a:t>otatemquam</a:t>
            </a:r>
            <a:r>
              <a:rPr lang="en-US" dirty="0"/>
              <a:t> lab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hiciis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a </a:t>
            </a:r>
            <a:r>
              <a:rPr lang="en-US" dirty="0" err="1"/>
              <a:t>velendae</a:t>
            </a:r>
            <a:r>
              <a:rPr lang="en-US" dirty="0"/>
              <a:t>. </a:t>
            </a:r>
            <a:r>
              <a:rPr lang="en-US" dirty="0" err="1"/>
              <a:t>Temquas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,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atquamusa</a:t>
            </a:r>
            <a:r>
              <a:rPr lang="en-US" dirty="0"/>
              <a:t> sum </a:t>
            </a:r>
            <a:r>
              <a:rPr lang="en-US" dirty="0" err="1"/>
              <a:t>quiandae</a:t>
            </a:r>
            <a:r>
              <a:rPr lang="en-US" dirty="0"/>
              <a:t> am,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ecuptatquia</a:t>
            </a:r>
            <a:r>
              <a:rPr lang="en-US" dirty="0"/>
              <a:t> </a:t>
            </a:r>
            <a:r>
              <a:rPr lang="en-US" dirty="0" err="1"/>
              <a:t>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quaeriam</a:t>
            </a:r>
            <a:r>
              <a:rPr lang="en-US" dirty="0"/>
              <a:t>, sin </a:t>
            </a:r>
            <a:r>
              <a:rPr lang="en-US" dirty="0" err="1"/>
              <a:t>nobitat</a:t>
            </a:r>
            <a:r>
              <a:rPr lang="en-US" dirty="0"/>
              <a:t>.”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Eosa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(2017)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E37B5-868A-3244-89B4-D5C8D893D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0" y="3217196"/>
            <a:ext cx="1463040" cy="4952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4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1" r:id="rId7"/>
    <p:sldLayoutId id="2147483670" r:id="rId8"/>
    <p:sldLayoutId id="2147483656" r:id="rId9"/>
    <p:sldLayoutId id="2147483662" r:id="rId10"/>
    <p:sldLayoutId id="2147483659" r:id="rId11"/>
    <p:sldLayoutId id="2147483658" r:id="rId12"/>
    <p:sldLayoutId id="2147483660" r:id="rId13"/>
    <p:sldLayoutId id="2147483661" r:id="rId14"/>
    <p:sldLayoutId id="2147483668" r:id="rId15"/>
    <p:sldLayoutId id="2147483669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txStyles>
    <p:titleStyle>
      <a:lvl1pPr algn="l" defTabSz="445770" rtl="0" eaLnBrk="1" latinLnBrk="0" hangingPunct="1">
        <a:lnSpc>
          <a:spcPct val="90000"/>
        </a:lnSpc>
        <a:spcBef>
          <a:spcPct val="0"/>
        </a:spcBef>
        <a:buNone/>
        <a:defRPr sz="2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443" indent="-111443" algn="l" defTabSz="44577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1pPr>
      <a:lvl2pPr marL="33432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2pPr>
      <a:lvl3pPr marL="55721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8009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4pPr>
      <a:lvl5pPr marL="100298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5pPr>
      <a:lvl6pPr marL="122586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6pPr>
      <a:lvl7pPr marL="144875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7pPr>
      <a:lvl8pPr marL="1671638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8pPr>
      <a:lvl9pPr marL="1894523" indent="-111443" algn="l" defTabSz="445770" rtl="0" eaLnBrk="1" latinLnBrk="0" hangingPunct="1">
        <a:lnSpc>
          <a:spcPct val="90000"/>
        </a:lnSpc>
        <a:spcBef>
          <a:spcPts val="244"/>
        </a:spcBef>
        <a:buFont typeface="Arial"/>
        <a:buChar char="•"/>
        <a:defRPr sz="8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1pPr>
      <a:lvl2pPr marL="22288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2pPr>
      <a:lvl3pPr marL="44577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3pPr>
      <a:lvl4pPr marL="66865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5pPr>
      <a:lvl6pPr marL="111442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7pPr>
      <a:lvl8pPr marL="1560195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algn="l" defTabSz="445770" rtl="0" eaLnBrk="1" latinLnBrk="0" hangingPunct="1">
        <a:defRPr sz="8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" userDrawn="1">
          <p15:clr>
            <a:srgbClr val="F26B43"/>
          </p15:clr>
        </p15:guide>
        <p15:guide id="2" orient="horz" pos="260" userDrawn="1">
          <p15:clr>
            <a:srgbClr val="F26B43"/>
          </p15:clr>
        </p15:guide>
        <p15:guide id="3" orient="horz" pos="389" userDrawn="1">
          <p15:clr>
            <a:srgbClr val="F26B43"/>
          </p15:clr>
        </p15:guide>
        <p15:guide id="4" orient="horz" pos="517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74" userDrawn="1">
          <p15:clr>
            <a:srgbClr val="F26B43"/>
          </p15:clr>
        </p15:guide>
        <p15:guide id="7" orient="horz" pos="903" userDrawn="1">
          <p15:clr>
            <a:srgbClr val="F26B43"/>
          </p15:clr>
        </p15:guide>
        <p15:guide id="8" orient="horz" pos="1031" userDrawn="1">
          <p15:clr>
            <a:srgbClr val="F26B43"/>
          </p15:clr>
        </p15:guide>
        <p15:guide id="9" orient="horz" pos="1160" userDrawn="1">
          <p15:clr>
            <a:srgbClr val="F26B43"/>
          </p15:clr>
        </p15:guide>
        <p15:guide id="10" orient="horz" pos="1288" userDrawn="1">
          <p15:clr>
            <a:srgbClr val="F26B43"/>
          </p15:clr>
        </p15:guide>
        <p15:guide id="11" orient="horz" pos="1417" userDrawn="1">
          <p15:clr>
            <a:srgbClr val="F26B43"/>
          </p15:clr>
        </p15:guide>
        <p15:guide id="12" orient="horz" pos="1545" userDrawn="1">
          <p15:clr>
            <a:srgbClr val="F26B43"/>
          </p15:clr>
        </p15:guide>
        <p15:guide id="13" orient="horz" pos="1674" userDrawn="1">
          <p15:clr>
            <a:srgbClr val="F26B43"/>
          </p15:clr>
        </p15:guide>
        <p15:guide id="14" orient="horz" pos="1803" userDrawn="1">
          <p15:clr>
            <a:srgbClr val="F26B43"/>
          </p15:clr>
        </p15:guide>
        <p15:guide id="15" orient="horz" pos="1931" userDrawn="1">
          <p15:clr>
            <a:srgbClr val="F26B43"/>
          </p15:clr>
        </p15:guide>
        <p15:guide id="16" orient="horz" pos="2059" userDrawn="1">
          <p15:clr>
            <a:srgbClr val="F26B43"/>
          </p15:clr>
        </p15:guide>
        <p15:guide id="17" orient="horz" pos="2188" userDrawn="1">
          <p15:clr>
            <a:srgbClr val="F26B43"/>
          </p15:clr>
        </p15:guide>
        <p15:guide id="18" orient="horz" pos="2317" userDrawn="1">
          <p15:clr>
            <a:srgbClr val="F26B43"/>
          </p15:clr>
        </p15:guide>
        <p15:guide id="19" orient="horz" pos="2448" userDrawn="1">
          <p15:clr>
            <a:srgbClr val="F26B43"/>
          </p15:clr>
        </p15:guide>
        <p15:guide id="20" orient="horz" pos="3" userDrawn="1">
          <p15:clr>
            <a:srgbClr val="F26B43"/>
          </p15:clr>
        </p15:guide>
        <p15:guide id="21" userDrawn="1">
          <p15:clr>
            <a:srgbClr val="F26B43"/>
          </p15:clr>
        </p15:guide>
        <p15:guide id="22" pos="103" userDrawn="1">
          <p15:clr>
            <a:srgbClr val="F26B43"/>
          </p15:clr>
        </p15:guide>
        <p15:guide id="23" pos="214" userDrawn="1">
          <p15:clr>
            <a:srgbClr val="F26B43"/>
          </p15:clr>
        </p15:guide>
        <p15:guide id="24" pos="324" userDrawn="1">
          <p15:clr>
            <a:srgbClr val="F26B43"/>
          </p15:clr>
        </p15:guide>
        <p15:guide id="25" pos="435" userDrawn="1">
          <p15:clr>
            <a:srgbClr val="F26B43"/>
          </p15:clr>
        </p15:guide>
        <p15:guide id="26" pos="545" userDrawn="1">
          <p15:clr>
            <a:srgbClr val="F26B43"/>
          </p15:clr>
        </p15:guide>
        <p15:guide id="27" pos="656" userDrawn="1">
          <p15:clr>
            <a:srgbClr val="F26B43"/>
          </p15:clr>
        </p15:guide>
        <p15:guide id="28" pos="766" userDrawn="1">
          <p15:clr>
            <a:srgbClr val="F26B43"/>
          </p15:clr>
        </p15:guide>
        <p15:guide id="29" pos="877" userDrawn="1">
          <p15:clr>
            <a:srgbClr val="F26B43"/>
          </p15:clr>
        </p15:guide>
        <p15:guide id="30" pos="988" userDrawn="1">
          <p15:clr>
            <a:srgbClr val="F26B43"/>
          </p15:clr>
        </p15:guide>
        <p15:guide id="31" pos="1098" userDrawn="1">
          <p15:clr>
            <a:srgbClr val="F26B43"/>
          </p15:clr>
        </p15:guide>
        <p15:guide id="32" pos="1209" userDrawn="1">
          <p15:clr>
            <a:srgbClr val="F26B43"/>
          </p15:clr>
        </p15:guide>
        <p15:guide id="33" pos="1319" userDrawn="1">
          <p15:clr>
            <a:srgbClr val="F26B43"/>
          </p15:clr>
        </p15:guide>
        <p15:guide id="34" pos="1430" userDrawn="1">
          <p15:clr>
            <a:srgbClr val="F26B43"/>
          </p15:clr>
        </p15:guide>
        <p15:guide id="35" pos="1541" userDrawn="1">
          <p15:clr>
            <a:srgbClr val="F26B43"/>
          </p15:clr>
        </p15:guide>
        <p15:guide id="36" pos="1651" userDrawn="1">
          <p15:clr>
            <a:srgbClr val="F26B43"/>
          </p15:clr>
        </p15:guide>
        <p15:guide id="37" pos="1761" userDrawn="1">
          <p15:clr>
            <a:srgbClr val="F26B43"/>
          </p15:clr>
        </p15:guide>
        <p15:guide id="38" pos="1872" userDrawn="1">
          <p15:clr>
            <a:srgbClr val="F26B43"/>
          </p15:clr>
        </p15:guide>
        <p15:guide id="39" pos="1983" userDrawn="1">
          <p15:clr>
            <a:srgbClr val="F26B43"/>
          </p15:clr>
        </p15:guide>
        <p15:guide id="40" pos="2093" userDrawn="1">
          <p15:clr>
            <a:srgbClr val="F26B43"/>
          </p15:clr>
        </p15:guide>
        <p15:guide id="41" pos="2204" userDrawn="1">
          <p15:clr>
            <a:srgbClr val="F26B43"/>
          </p15:clr>
        </p15:guide>
        <p15:guide id="42" pos="2314" userDrawn="1">
          <p15:clr>
            <a:srgbClr val="F26B43"/>
          </p15:clr>
        </p15:guide>
        <p15:guide id="43" pos="2425" userDrawn="1">
          <p15:clr>
            <a:srgbClr val="F26B43"/>
          </p15:clr>
        </p15:guide>
        <p15:guide id="44" pos="2535" userDrawn="1">
          <p15:clr>
            <a:srgbClr val="F26B43"/>
          </p15:clr>
        </p15:guide>
        <p15:guide id="45" pos="2646" userDrawn="1">
          <p15:clr>
            <a:srgbClr val="F26B43"/>
          </p15:clr>
        </p15:guide>
        <p15:guide id="46" pos="2756" userDrawn="1">
          <p15:clr>
            <a:srgbClr val="F26B43"/>
          </p15:clr>
        </p15:guide>
        <p15:guide id="47" pos="2867" userDrawn="1">
          <p15:clr>
            <a:srgbClr val="F26B43"/>
          </p15:clr>
        </p15:guide>
        <p15:guide id="48" pos="2978" userDrawn="1">
          <p15:clr>
            <a:srgbClr val="F26B43"/>
          </p15:clr>
        </p15:guide>
        <p15:guide id="49" pos="3088" userDrawn="1">
          <p15:clr>
            <a:srgbClr val="F26B43"/>
          </p15:clr>
        </p15:guide>
        <p15:guide id="50" pos="3199" userDrawn="1">
          <p15:clr>
            <a:srgbClr val="F26B43"/>
          </p15:clr>
        </p15:guide>
        <p15:guide id="51" pos="3309" userDrawn="1">
          <p15:clr>
            <a:srgbClr val="F26B43"/>
          </p15:clr>
        </p15:guide>
        <p15:guide id="52" pos="3420" userDrawn="1">
          <p15:clr>
            <a:srgbClr val="F26B43"/>
          </p15:clr>
        </p15:guide>
        <p15:guide id="53" pos="3530" userDrawn="1">
          <p15:clr>
            <a:srgbClr val="F26B43"/>
          </p15:clr>
        </p15:guide>
        <p15:guide id="54" pos="3641" userDrawn="1">
          <p15:clr>
            <a:srgbClr val="F26B43"/>
          </p15:clr>
        </p15:guide>
        <p15:guide id="55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A9F00-34D1-3B40-A101-749F596A6709}"/>
              </a:ext>
            </a:extLst>
          </p:cNvPr>
          <p:cNvSpPr/>
          <p:nvPr/>
        </p:nvSpPr>
        <p:spPr>
          <a:xfrm>
            <a:off x="0" y="0"/>
            <a:ext cx="5943600" cy="3886200"/>
          </a:xfrm>
          <a:prstGeom prst="rect">
            <a:avLst/>
          </a:prstGeom>
          <a:solidFill>
            <a:srgbClr val="22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6BE9B8-BAD6-1E4F-8836-30D1B49E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3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unset over a body of water&#10;&#10;Description automatically generated">
            <a:extLst>
              <a:ext uri="{FF2B5EF4-FFF2-40B4-BE49-F238E27FC236}">
                <a16:creationId xmlns:a16="http://schemas.microsoft.com/office/drawing/2014/main" id="{1F8A09A8-2E73-8B43-8A29-917AC9F7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93" y="1492973"/>
            <a:ext cx="2703929" cy="900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4203A0-39F7-4E4B-B491-997D7EF8D9F7}"/>
              </a:ext>
            </a:extLst>
          </p:cNvPr>
          <p:cNvSpPr txBox="1"/>
          <p:nvPr/>
        </p:nvSpPr>
        <p:spPr>
          <a:xfrm>
            <a:off x="2450272" y="1616588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042"/>
                </a:solidFill>
                <a:latin typeface="Nunito Sans Black" pitchFamily="2" charset="77"/>
              </a:rPr>
              <a:t>#</a:t>
            </a:r>
            <a:r>
              <a:rPr lang="en-US" sz="1100" b="1" dirty="0" err="1">
                <a:solidFill>
                  <a:srgbClr val="FFF042"/>
                </a:solidFill>
                <a:latin typeface="Nunito Sans Black" pitchFamily="2" charset="77"/>
              </a:rPr>
              <a:t>UHCDay</a:t>
            </a:r>
            <a:endParaRPr lang="en-US" sz="1100" b="1" dirty="0">
              <a:solidFill>
                <a:srgbClr val="FFF042"/>
              </a:solidFill>
              <a:latin typeface="Nunito Sans Black" pitchFamily="2" charset="77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19063188-2291-F849-B07E-10EAEBCB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79" y="1436252"/>
            <a:ext cx="1004805" cy="101369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6C0E78-F074-2D4F-B9E7-CE1D7CC3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161" y="1616588"/>
            <a:ext cx="635639" cy="6356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D6D7F-E5A9-B541-9F1B-51375FF8784E}"/>
              </a:ext>
            </a:extLst>
          </p:cNvPr>
          <p:cNvSpPr txBox="1"/>
          <p:nvPr/>
        </p:nvSpPr>
        <p:spPr>
          <a:xfrm>
            <a:off x="2450272" y="183804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Nunito Sans" pitchFamily="2" charset="77"/>
              </a:rPr>
              <a:t>HEALTH FOR ALL:</a:t>
            </a:r>
          </a:p>
          <a:p>
            <a:r>
              <a:rPr lang="en-US" sz="1300" b="1" dirty="0">
                <a:solidFill>
                  <a:schemeClr val="bg1"/>
                </a:solidFill>
                <a:latin typeface="Nunito Sans Black" pitchFamily="2" charset="77"/>
              </a:rPr>
              <a:t>PROTECT EVERYONE</a:t>
            </a:r>
          </a:p>
        </p:txBody>
      </p:sp>
    </p:spTree>
    <p:extLst>
      <p:ext uri="{BB962C8B-B14F-4D97-AF65-F5344CB8AC3E}">
        <p14:creationId xmlns:p14="http://schemas.microsoft.com/office/powerpoint/2010/main" val="27263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7630BF-F613-5745-AEAD-64F2F41F27D3}"/>
              </a:ext>
            </a:extLst>
          </p:cNvPr>
          <p:cNvSpPr/>
          <p:nvPr/>
        </p:nvSpPr>
        <p:spPr>
          <a:xfrm>
            <a:off x="0" y="0"/>
            <a:ext cx="5943600" cy="3886200"/>
          </a:xfrm>
          <a:prstGeom prst="rect">
            <a:avLst/>
          </a:prstGeom>
          <a:solidFill>
            <a:srgbClr val="22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D3643713-BD35-4F4F-84B7-4A90D622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31" y="1436252"/>
            <a:ext cx="1013698" cy="101369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5FF462E-7180-2746-8335-74A758BB33FE}"/>
              </a:ext>
            </a:extLst>
          </p:cNvPr>
          <p:cNvSpPr/>
          <p:nvPr/>
        </p:nvSpPr>
        <p:spPr>
          <a:xfrm>
            <a:off x="1512072" y="1518193"/>
            <a:ext cx="849817" cy="849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203A0-39F7-4E4B-B491-997D7EF8D9F7}"/>
              </a:ext>
            </a:extLst>
          </p:cNvPr>
          <p:cNvSpPr txBox="1"/>
          <p:nvPr/>
        </p:nvSpPr>
        <p:spPr>
          <a:xfrm>
            <a:off x="2450272" y="1602300"/>
            <a:ext cx="845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Nunito Sans Black" pitchFamily="2" charset="77"/>
              </a:rPr>
              <a:t>#</a:t>
            </a:r>
            <a:r>
              <a:rPr lang="en-US" sz="1100" b="1" dirty="0" err="1">
                <a:solidFill>
                  <a:schemeClr val="bg1"/>
                </a:solidFill>
                <a:latin typeface="Nunito Sans Black" pitchFamily="2" charset="77"/>
              </a:rPr>
              <a:t>UHCDay</a:t>
            </a:r>
            <a:endParaRPr lang="en-US" sz="1100" b="1" dirty="0">
              <a:solidFill>
                <a:schemeClr val="bg1"/>
              </a:solidFill>
              <a:latin typeface="Nunito Sans Black" pitchFamily="2" charset="77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6C0E78-F074-2D4F-B9E7-CE1D7CC3E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26" y="1599475"/>
            <a:ext cx="729107" cy="7291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4D6D7F-E5A9-B541-9F1B-51375FF8784E}"/>
              </a:ext>
            </a:extLst>
          </p:cNvPr>
          <p:cNvSpPr txBox="1"/>
          <p:nvPr/>
        </p:nvSpPr>
        <p:spPr>
          <a:xfrm>
            <a:off x="2450272" y="183804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Nunito Sans" pitchFamily="2" charset="77"/>
              </a:rPr>
              <a:t>HEALTH FOR ALL:</a:t>
            </a:r>
          </a:p>
          <a:p>
            <a:r>
              <a:rPr lang="en-US" sz="1300" b="1" dirty="0">
                <a:solidFill>
                  <a:schemeClr val="bg1"/>
                </a:solidFill>
                <a:latin typeface="Nunito Sans Black" pitchFamily="2" charset="77"/>
              </a:rPr>
              <a:t>PROTECT EVERYONE</a:t>
            </a:r>
          </a:p>
        </p:txBody>
      </p:sp>
    </p:spTree>
    <p:extLst>
      <p:ext uri="{BB962C8B-B14F-4D97-AF65-F5344CB8AC3E}">
        <p14:creationId xmlns:p14="http://schemas.microsoft.com/office/powerpoint/2010/main" val="171128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C4DC7A-32B6-EA4C-B681-B11689985062}"/>
              </a:ext>
            </a:extLst>
          </p:cNvPr>
          <p:cNvSpPr txBox="1"/>
          <p:nvPr/>
        </p:nvSpPr>
        <p:spPr>
          <a:xfrm>
            <a:off x="2715041" y="1598804"/>
            <a:ext cx="1008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23E4C"/>
                </a:solidFill>
                <a:latin typeface="Nunito Sans" pitchFamily="2" charset="77"/>
              </a:rPr>
              <a:t>#</a:t>
            </a:r>
            <a:r>
              <a:rPr lang="en-US" sz="1100" b="1" dirty="0" err="1">
                <a:solidFill>
                  <a:srgbClr val="223E4C"/>
                </a:solidFill>
                <a:latin typeface="Nunito Sans" pitchFamily="2" charset="77"/>
              </a:rPr>
              <a:t>UHCDay</a:t>
            </a:r>
            <a:endParaRPr lang="en-US" sz="1100" b="1" dirty="0">
              <a:solidFill>
                <a:srgbClr val="223E4C"/>
              </a:solidFill>
              <a:latin typeface="Nunito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86940-50EC-D84E-A723-EAC5F0C1538E}"/>
              </a:ext>
            </a:extLst>
          </p:cNvPr>
          <p:cNvSpPr txBox="1"/>
          <p:nvPr/>
        </p:nvSpPr>
        <p:spPr>
          <a:xfrm>
            <a:off x="2715041" y="1860414"/>
            <a:ext cx="24819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23E4C"/>
                </a:solidFill>
                <a:latin typeface="Nunito Sans SemiBold" pitchFamily="2" charset="77"/>
              </a:rPr>
              <a:t>HEALTH FOR ALL:</a:t>
            </a:r>
          </a:p>
          <a:p>
            <a:r>
              <a:rPr lang="en-US" sz="1400" b="1" dirty="0">
                <a:solidFill>
                  <a:srgbClr val="223E4C"/>
                </a:solidFill>
                <a:latin typeface="Nunito Sans Black" pitchFamily="2" charset="77"/>
              </a:rPr>
              <a:t>Protect Everyone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53FF00-F218-544B-8106-23332428BD15}"/>
              </a:ext>
            </a:extLst>
          </p:cNvPr>
          <p:cNvSpPr/>
          <p:nvPr/>
        </p:nvSpPr>
        <p:spPr>
          <a:xfrm>
            <a:off x="1950565" y="1598865"/>
            <a:ext cx="736891" cy="736891"/>
          </a:xfrm>
          <a:prstGeom prst="ellipse">
            <a:avLst/>
          </a:prstGeom>
          <a:solidFill>
            <a:srgbClr val="223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9B2579-1077-B543-B571-5903688E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83" y="1667241"/>
            <a:ext cx="610855" cy="6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f21bc6ebd99b84d2483a468697f67a9b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ad5ee9303571ee656d7c7607e525c5a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2066D-8D70-4759-A872-A4E2E5273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2E152-BC29-4D9E-8744-7737612BB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6E65C-4F2D-42F8-BAD1-9EBA7550C26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9733e5a-5ef7-415c-80e3-a2618da45423"/>
    <ds:schemaRef ds:uri="http://schemas.microsoft.com/office/2006/documentManagement/types"/>
    <ds:schemaRef ds:uri="1f33b567-8934-4065-9424-365bd2493b3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86</Words>
  <Application>Microsoft Macintosh PowerPoint</Application>
  <PresentationFormat>Custom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Nunito Sans</vt:lpstr>
      <vt:lpstr>Nunito Sans Black</vt:lpstr>
      <vt:lpstr>Nunito</vt:lpstr>
      <vt:lpstr>Nunito Sans SemiBold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Calum Houldsworth</dc:creator>
  <cp:lastModifiedBy>Katherine Mount</cp:lastModifiedBy>
  <cp:revision>189</cp:revision>
  <cp:lastPrinted>2018-02-15T10:04:24Z</cp:lastPrinted>
  <dcterms:created xsi:type="dcterms:W3CDTF">2017-04-12T16:02:46Z</dcterms:created>
  <dcterms:modified xsi:type="dcterms:W3CDTF">2020-11-03T03:24:48Z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0x010100C9AA25421584824F9BD6F8996586A88E</vt:lpwstr>
  </property>
</Properties>
</file>