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5238400" cx="15238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g8D/5xz3VHhrT5O/PRpMf2uSF9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142881" y="2493880"/>
            <a:ext cx="12952651" cy="5305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99"/>
              <a:buFont typeface="Play"/>
              <a:buNone/>
              <a:defRPr sz="99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904802" y="8003695"/>
            <a:ext cx="11428810" cy="367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1pPr>
            <a:lvl2pPr lvl="1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2pPr>
            <a:lvl3pPr lvl="2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3pPr>
            <a:lvl4pPr lvl="3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4pPr>
            <a:lvl5pPr lvl="4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5pPr>
            <a:lvl6pPr lvl="5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6pPr>
            <a:lvl7pPr lvl="6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7pPr>
            <a:lvl8pPr lvl="7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8pPr>
            <a:lvl9pPr lvl="8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047641" y="811308"/>
            <a:ext cx="13143131" cy="2945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784890" y="2319273"/>
            <a:ext cx="9668633" cy="13143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6090956" y="5625338"/>
            <a:ext cx="12913851" cy="3285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575850" y="2434795"/>
            <a:ext cx="12913851" cy="96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047641" y="811308"/>
            <a:ext cx="13143131" cy="2945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047641" y="4056522"/>
            <a:ext cx="13143131" cy="9668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039705" y="3799026"/>
            <a:ext cx="13143131" cy="63387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99"/>
              <a:buFont typeface="Play"/>
              <a:buNone/>
              <a:defRPr sz="99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039705" y="10197748"/>
            <a:ext cx="13143131" cy="3333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rgbClr val="757575"/>
              </a:buClr>
              <a:buSzPts val="4000"/>
              <a:buNone/>
              <a:defRPr sz="40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3333"/>
              <a:buNone/>
              <a:defRPr sz="3333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3000"/>
              <a:buNone/>
              <a:defRPr sz="30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2666"/>
              <a:buNone/>
              <a:defRPr sz="2666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2666"/>
              <a:buNone/>
              <a:defRPr sz="2666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2666"/>
              <a:buNone/>
              <a:defRPr sz="2666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2666"/>
              <a:buNone/>
              <a:defRPr sz="2666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2666"/>
              <a:buNone/>
              <a:defRPr sz="2666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757575"/>
              </a:buClr>
              <a:buSzPts val="2666"/>
              <a:buNone/>
              <a:defRPr sz="2666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047641" y="811308"/>
            <a:ext cx="13143131" cy="2945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047641" y="4056522"/>
            <a:ext cx="6476326" cy="9668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7714446" y="4056522"/>
            <a:ext cx="6476326" cy="9668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049626" y="811308"/>
            <a:ext cx="13143131" cy="2945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049627" y="3735529"/>
            <a:ext cx="6446562" cy="183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b="1" sz="4000"/>
            </a:lvl1pPr>
            <a:lvl2pPr indent="-2286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b="1" sz="3333"/>
            </a:lvl2pPr>
            <a:lvl3pPr indent="-2286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3pPr>
            <a:lvl4pPr indent="-2286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4pPr>
            <a:lvl5pPr indent="-2286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5pPr>
            <a:lvl6pPr indent="-2286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6pPr>
            <a:lvl7pPr indent="-2286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7pPr>
            <a:lvl8pPr indent="-2286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8pPr>
            <a:lvl9pPr indent="-2286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049627" y="5566253"/>
            <a:ext cx="6446562" cy="8187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7714448" y="3735529"/>
            <a:ext cx="6478310" cy="183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b="1" sz="4000"/>
            </a:lvl1pPr>
            <a:lvl2pPr indent="-2286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b="1" sz="3333"/>
            </a:lvl2pPr>
            <a:lvl3pPr indent="-2286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3pPr>
            <a:lvl4pPr indent="-2286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4pPr>
            <a:lvl5pPr indent="-2286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5pPr>
            <a:lvl6pPr indent="-2286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6pPr>
            <a:lvl7pPr indent="-2286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7pPr>
            <a:lvl8pPr indent="-2286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8pPr>
            <a:lvl9pPr indent="-2286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b="1" sz="2666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7714448" y="5566253"/>
            <a:ext cx="6478310" cy="8187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047641" y="811308"/>
            <a:ext cx="13143131" cy="2945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049626" y="1015894"/>
            <a:ext cx="4914785" cy="35556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33"/>
              <a:buFont typeface="Play"/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6478310" y="2194053"/>
            <a:ext cx="7714447" cy="108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67245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5333"/>
              <a:buChar char="•"/>
              <a:defRPr sz="5333"/>
            </a:lvl1pPr>
            <a:lvl2pPr indent="-524891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4666"/>
              <a:buChar char="•"/>
              <a:defRPr sz="4666"/>
            </a:lvl2pPr>
            <a:lvl3pPr indent="-4826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40245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Char char="•"/>
              <a:defRPr sz="3333"/>
            </a:lvl4pPr>
            <a:lvl5pPr indent="-440245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Char char="•"/>
              <a:defRPr sz="3333"/>
            </a:lvl5pPr>
            <a:lvl6pPr indent="-440245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Char char="•"/>
              <a:defRPr sz="3333"/>
            </a:lvl6pPr>
            <a:lvl7pPr indent="-440245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Char char="•"/>
              <a:defRPr sz="3333"/>
            </a:lvl7pPr>
            <a:lvl8pPr indent="-440245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Char char="•"/>
              <a:defRPr sz="3333"/>
            </a:lvl8pPr>
            <a:lvl9pPr indent="-440245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Char char="•"/>
              <a:defRPr sz="3333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049626" y="4571524"/>
            <a:ext cx="4914785" cy="8469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1pPr>
            <a:lvl2pPr indent="-2286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333"/>
              <a:buNone/>
              <a:defRPr sz="2333"/>
            </a:lvl2pPr>
            <a:lvl3pPr indent="-2286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4pPr>
            <a:lvl5pPr indent="-2286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5pPr>
            <a:lvl6pPr indent="-2286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6pPr>
            <a:lvl7pPr indent="-2286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7pPr>
            <a:lvl8pPr indent="-2286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8pPr>
            <a:lvl9pPr indent="-2286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049626" y="1015894"/>
            <a:ext cx="4914785" cy="35556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33"/>
              <a:buFont typeface="Play"/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6478310" y="2194053"/>
            <a:ext cx="7714447" cy="1082915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049626" y="4571524"/>
            <a:ext cx="4914785" cy="8469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2666"/>
              <a:buNone/>
              <a:defRPr sz="2666"/>
            </a:lvl1pPr>
            <a:lvl2pPr indent="-228600" lvl="1" marL="914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333"/>
              <a:buNone/>
              <a:defRPr sz="2333"/>
            </a:lvl2pPr>
            <a:lvl3pPr indent="-228600" lvl="2" marL="1371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4pPr>
            <a:lvl5pPr indent="-228600" lvl="4" marL="22860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5pPr>
            <a:lvl6pPr indent="-228600" lvl="5" marL="2743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6pPr>
            <a:lvl7pPr indent="-228600" lvl="6" marL="32004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7pPr>
            <a:lvl8pPr indent="-228600" lvl="7" marL="3657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8pPr>
            <a:lvl9pPr indent="-228600" lvl="8" marL="41148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047641" y="811308"/>
            <a:ext cx="13143131" cy="2945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33"/>
              <a:buFont typeface="Play"/>
              <a:buNone/>
              <a:defRPr b="0" i="0" sz="7333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047641" y="4056522"/>
            <a:ext cx="13143131" cy="9668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24891" lvl="0" marL="457200" marR="0" rtl="0" algn="l">
              <a:lnSpc>
                <a:spcPct val="90000"/>
              </a:lnSpc>
              <a:spcBef>
                <a:spcPts val="1667"/>
              </a:spcBef>
              <a:spcAft>
                <a:spcPts val="0"/>
              </a:spcAft>
              <a:buClr>
                <a:schemeClr val="dk1"/>
              </a:buClr>
              <a:buSzPts val="4666"/>
              <a:buFont typeface="Arial"/>
              <a:buChar char="•"/>
              <a:defRPr b="0" i="0" sz="466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40245" lvl="2" marL="13716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333"/>
              <a:buFont typeface="Arial"/>
              <a:buChar char="•"/>
              <a:defRPr b="0" i="0" sz="3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19100" lvl="3" marL="18288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19100" lvl="4" marL="22860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19100" lvl="5" marL="27432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19100" lvl="6" marL="32004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19100" lvl="7" marL="36576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19100" lvl="8" marL="41148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047641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5047725" y="14123755"/>
            <a:ext cx="5142964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0762129" y="14123755"/>
            <a:ext cx="3428643" cy="811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173F4E"/>
            </a:gs>
            <a:gs pos="16000">
              <a:srgbClr val="173F4E"/>
            </a:gs>
            <a:gs pos="100000">
              <a:srgbClr val="236B92"/>
            </a:gs>
          </a:gsLst>
          <a:lin ang="162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89000" y="889000"/>
            <a:ext cx="6396989" cy="64096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black and white sign with white text&#10;&#10;Description automatically generated"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121899"/>
            <a:ext cx="15240000" cy="511810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7920868" y="661763"/>
            <a:ext cx="6191400" cy="96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952500" rtl="0" algn="l">
              <a:lnSpc>
                <a:spcPct val="109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“Lorem ipsum dolor sit amet, consectetur adipiscing elit.</a:t>
            </a:r>
            <a:endParaRPr b="0" i="0" sz="41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12700" marR="5080" rtl="0" algn="l">
              <a:lnSpc>
                <a:spcPct val="1097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0" i="0" lang="en-US" sz="41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Pellentesque odio eros, volutpat ut molestie et, facilisis a nunc. Praesent vitae dignissim velit. Morbi sed augue ac ligula pulvinar convallis. Aliquam ultricies, justo nec varius bibendum, lorem nunc pretium mi, id ultricies sapien nunc id urn.”</a:t>
            </a:r>
            <a:endParaRPr b="0" i="0" sz="41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6300" y="7682203"/>
            <a:ext cx="6409690" cy="14061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71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FBED00"/>
                </a:solidFill>
                <a:latin typeface="Avenir"/>
                <a:ea typeface="Avenir"/>
                <a:cs typeface="Avenir"/>
                <a:sym typeface="Avenir"/>
              </a:rPr>
              <a:t>Name Surname</a:t>
            </a:r>
            <a:endParaRPr b="1" i="0" sz="44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585"/>
              </a:spcBef>
              <a:spcAft>
                <a:spcPts val="0"/>
              </a:spcAft>
              <a:buNone/>
            </a:pPr>
            <a:r>
              <a:rPr b="0" i="1" lang="en-US" sz="36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Title, Organization</a:t>
            </a:r>
            <a:endParaRPr b="0" i="0" sz="36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2024-10-22T10:29:13Z</dcterms:created>
  <dc:creator>Jade McAllister</dc:creator>
</cp:coreProperties>
</file>