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90" r:id="rId7"/>
    <p:sldId id="294" r:id="rId8"/>
    <p:sldId id="296" r:id="rId9"/>
    <p:sldId id="293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1" autoAdjust="0"/>
    <p:restoredTop sz="93132" autoAdjust="0"/>
  </p:normalViewPr>
  <p:slideViewPr>
    <p:cSldViewPr snapToGrid="0">
      <p:cViewPr varScale="1">
        <p:scale>
          <a:sx n="83" d="100"/>
          <a:sy n="83" d="100"/>
        </p:scale>
        <p:origin x="792" y="62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0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4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4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4889" y="1811024"/>
            <a:ext cx="7485320" cy="2210133"/>
          </a:xfr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8000" cap="all" baseline="0">
                <a:solidFill>
                  <a:schemeClr val="bg2"/>
                </a:solidFill>
                <a:latin typeface="Poleno Medium" panose="020B0601040100000000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5B81A7-46B0-3EA1-AEBB-9043449411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925" y="1347244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BD0370B-E827-53A8-C157-4898E53AED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925" y="3352574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EFD41B-998B-AFE2-50E9-17412AAD8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3925" y="5357905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CCDCD5F-71EB-B161-6C16-E669512B9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3925" y="-658086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C9FD710-5498-1FE0-2774-C6157B72E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04161" y="2351201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F69194-DEF2-5176-44E6-A0741750C4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04161" y="4358427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E539E01-62C1-2F57-F041-EA17863D14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04161" y="6365651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8734A0A0-44FD-AEFB-C5EC-57A2A494C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04161" y="343975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36B8196-6A78-9F1A-3EFD-B35B430540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004161" y="-1663251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DDD2FA3-F936-A950-7CBD-5468C77CB2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4888" y="4235617"/>
            <a:ext cx="7485320" cy="685299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ln>
                  <a:noFill/>
                </a:ln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3306" y="2033683"/>
            <a:ext cx="7485320" cy="1912675"/>
          </a:xfrm>
        </p:spPr>
        <p:txBody>
          <a:bodyPr anchor="ctr">
            <a:normAutofit/>
          </a:bodyPr>
          <a:lstStyle>
            <a:lvl1pPr algn="l">
              <a:lnSpc>
                <a:spcPct val="70000"/>
              </a:lnSpc>
              <a:defRPr sz="8000" cap="all" baseline="0">
                <a:solidFill>
                  <a:schemeClr val="bg2"/>
                </a:solidFill>
                <a:latin typeface="Poleno Medium" panose="020B0601040100000000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 descr="A close-up of a head&#10;&#10;Description automatically generated">
            <a:extLst>
              <a:ext uri="{FF2B5EF4-FFF2-40B4-BE49-F238E27FC236}">
                <a16:creationId xmlns:a16="http://schemas.microsoft.com/office/drawing/2014/main" id="{AED6AA7A-F3DE-CE39-0D02-923CEA7E3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092" y="490330"/>
            <a:ext cx="3270908" cy="636767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7B254-26BB-DE43-71DD-A34E7FB7C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306" y="4235617"/>
            <a:ext cx="7485320" cy="685299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ln>
                  <a:noFill/>
                </a:ln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1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5B81A7-46B0-3EA1-AEBB-9043449411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73186" y="1421094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BD0370B-E827-53A8-C157-4898E53AED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3186" y="3432909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EFD41B-998B-AFE2-50E9-17412AAD8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3186" y="5444725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CCDCD5F-71EB-B161-6C16-E669512B9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186" y="-590721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C9FD710-5498-1FE0-2774-C6157B72E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88142" y="2422602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F69194-DEF2-5176-44E6-A0741750C4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88142" y="4440728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E539E01-62C1-2F57-F041-EA17863D14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88142" y="6458853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8734A0A0-44FD-AEFB-C5EC-57A2A494C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88142" y="404477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36B8196-6A78-9F1A-3EFD-B35B430540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8142" y="-1613649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103DC-929A-3EE3-8016-9C423A60019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8882" y="1748716"/>
            <a:ext cx="6338888" cy="441054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1pPr>
            <a:lvl2pPr marL="4572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2pPr>
            <a:lvl3pPr marL="9144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3pPr>
            <a:lvl4pPr marL="13716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4pPr>
            <a:lvl5pPr marL="18288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09450CD-98EB-2785-542E-EE9C7BD93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527" y="733055"/>
            <a:ext cx="6338888" cy="819700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5B81A7-46B0-3EA1-AEBB-9043449411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73186" y="1421094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BD0370B-E827-53A8-C157-4898E53AED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73186" y="3432909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EFD41B-998B-AFE2-50E9-17412AAD8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3186" y="5444725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CCDCD5F-71EB-B161-6C16-E669512B9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186" y="-590721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C9FD710-5498-1FE0-2774-C6157B72E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88142" y="2422602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F69194-DEF2-5176-44E6-A0741750C4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88142" y="4440728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E539E01-62C1-2F57-F041-EA17863D14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88142" y="6458853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8734A0A0-44FD-AEFB-C5EC-57A2A494C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88142" y="404477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36B8196-6A78-9F1A-3EFD-B35B430540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8142" y="-1613649"/>
            <a:ext cx="2017713" cy="20177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103DC-929A-3EE3-8016-9C423A60019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8882" y="1748716"/>
            <a:ext cx="6338888" cy="4410545"/>
          </a:xfrm>
        </p:spPr>
        <p:txBody>
          <a:bodyPr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1pPr>
            <a:lvl2pPr marL="457200">
              <a:lnSpc>
                <a:spcPct val="110000"/>
              </a:lnSpc>
              <a:spcAft>
                <a:spcPts val="1000"/>
              </a:spcAft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2pPr>
            <a:lvl3pPr marL="914400">
              <a:lnSpc>
                <a:spcPct val="110000"/>
              </a:lnSpc>
              <a:spcAft>
                <a:spcPts val="1000"/>
              </a:spcAft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3pPr>
            <a:lvl4pPr marL="1371600">
              <a:lnSpc>
                <a:spcPct val="110000"/>
              </a:lnSpc>
              <a:spcAft>
                <a:spcPts val="1000"/>
              </a:spcAft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4pPr>
            <a:lvl5pPr marL="1828800">
              <a:lnSpc>
                <a:spcPct val="110000"/>
              </a:lnSpc>
              <a:spcAft>
                <a:spcPts val="1000"/>
              </a:spcAft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09450CD-98EB-2785-542E-EE9C7BD93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527" y="733055"/>
            <a:ext cx="6338888" cy="819700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59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CE410A-A1F2-7B0C-BDB3-95F27A3179F3}"/>
              </a:ext>
            </a:extLst>
          </p:cNvPr>
          <p:cNvSpPr/>
          <p:nvPr userDrawn="1"/>
        </p:nvSpPr>
        <p:spPr>
          <a:xfrm>
            <a:off x="0" y="0"/>
            <a:ext cx="459606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27310" y="1220060"/>
            <a:ext cx="4445808" cy="1022808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l">
              <a:lnSpc>
                <a:spcPct val="110000"/>
              </a:lnSpc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6ED48F4-6660-9645-74FB-C7828E1D5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7310" y="2626465"/>
            <a:ext cx="4445808" cy="403264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EC77271-BF70-1AA6-5F87-4E47E12BA5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36857" y="636241"/>
            <a:ext cx="1602331" cy="1602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F6A6E0-6E15-4752-B3A2-B7D6F62B019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827310" y="3210894"/>
            <a:ext cx="4445808" cy="1022808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l">
              <a:lnSpc>
                <a:spcPct val="110000"/>
              </a:lnSpc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8EC46FF-ED0F-DEB4-026C-B00A6BD0145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36858" y="2628593"/>
            <a:ext cx="1602330" cy="1602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0AA9D103-C6EE-F2C1-F424-A446D6D4D5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7310" y="4617299"/>
            <a:ext cx="4445808" cy="403264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C225E9F-B288-36DF-0E09-620B6E362772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6827310" y="5201728"/>
            <a:ext cx="4445808" cy="1022808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l">
              <a:lnSpc>
                <a:spcPct val="110000"/>
              </a:lnSpc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l">
              <a:lnSpc>
                <a:spcPct val="120000"/>
              </a:lnSpc>
              <a:defRPr sz="24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07C97B7-793F-2BF0-68AA-7E6A805B196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6858" y="4619427"/>
            <a:ext cx="1602330" cy="160233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9FAD52D-3DE5-F894-1481-794F83AB05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27310" y="643590"/>
            <a:ext cx="4445808" cy="403225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b="1" i="0">
                <a:latin typeface="Avenir Black" panose="02000503020000020003" pitchFamily="2" charset="0"/>
              </a:defRPr>
            </a:lvl2pPr>
            <a:lvl3pPr marL="914400" indent="0">
              <a:buNone/>
              <a:defRPr b="1" i="0">
                <a:latin typeface="Avenir Black" panose="02000503020000020003" pitchFamily="2" charset="0"/>
              </a:defRPr>
            </a:lvl3pPr>
            <a:lvl4pPr marL="1371600" indent="0">
              <a:buNone/>
              <a:defRPr b="1" i="0">
                <a:latin typeface="Avenir Black" panose="02000503020000020003" pitchFamily="2" charset="0"/>
              </a:defRPr>
            </a:lvl4pPr>
            <a:lvl5pPr marL="1828800" indent="0">
              <a:buNone/>
              <a:defRPr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353D-597F-B582-52E0-A510A7BEA6E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18882" y="1748716"/>
            <a:ext cx="3207447" cy="441054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1pPr>
            <a:lvl2pPr marL="4572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2pPr>
            <a:lvl3pPr marL="9144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3pPr>
            <a:lvl4pPr marL="13716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4pPr>
            <a:lvl5pPr marL="18288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75EE964-3D68-EDDF-4A33-B60D00B54A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527" y="733055"/>
            <a:ext cx="3215802" cy="819700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3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C54DB00D-3B7B-C7B6-56A7-8292E1C47C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50087" y="4525671"/>
            <a:ext cx="3986062" cy="361212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1406BC4-DB4F-27F6-4196-90DA0EEF0155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1949902" y="5100583"/>
            <a:ext cx="3986225" cy="10243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75DB5F99-FDC9-DCF6-7005-412A9D9BC6B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0527" y="4518341"/>
            <a:ext cx="878609" cy="8786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81AE4D44-B776-46CF-C318-8D045C83A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95226" y="4518341"/>
            <a:ext cx="3986062" cy="361212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9D48456-8EB3-1B37-EB2B-9BD0E69D773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55853" y="4525671"/>
            <a:ext cx="878609" cy="8786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D5A0674-117A-715B-C92C-14460B69E646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7295226" y="5093253"/>
            <a:ext cx="3986225" cy="10243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41631A73-91E7-C48A-429F-01642E6D832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50087" y="2534826"/>
            <a:ext cx="3986062" cy="361212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829EA5-EB43-D96B-0EC0-BE4BA7CA546D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1949902" y="3109738"/>
            <a:ext cx="3986225" cy="10243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2031750-B0A8-07E5-EFBB-D00692FB4F4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0527" y="2527496"/>
            <a:ext cx="878609" cy="8786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FF8E228-B34B-D74F-168C-A2DEC2828F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5226" y="2527496"/>
            <a:ext cx="3986062" cy="361212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B6DF3B4-6201-D8E7-78CD-C8C67C05458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55853" y="2534826"/>
            <a:ext cx="878609" cy="8786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CD4518-0C70-01FB-1557-C72750939B48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295226" y="3102408"/>
            <a:ext cx="3986225" cy="102436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755455-BC57-CEA4-8CD4-4135450365D9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918881" y="1555770"/>
            <a:ext cx="10370945" cy="73305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  <a:lvl2pPr marL="4572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2pPr>
            <a:lvl3pPr marL="9144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3pPr>
            <a:lvl4pPr marL="13716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4pPr>
            <a:lvl5pPr marL="18288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6AA79D1-75E0-DE0A-47C0-CD70FE99965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0527" y="733055"/>
            <a:ext cx="6338888" cy="609014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3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9547B0-88DA-A930-1B72-3A6979FBA8B9}"/>
              </a:ext>
            </a:extLst>
          </p:cNvPr>
          <p:cNvSpPr/>
          <p:nvPr userDrawn="1"/>
        </p:nvSpPr>
        <p:spPr>
          <a:xfrm>
            <a:off x="0" y="0"/>
            <a:ext cx="12192000" cy="397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93B130-A908-25B9-116F-1591C6F741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225" y="2897486"/>
            <a:ext cx="2159000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7CB5433B-0258-5777-674D-F868D76BBE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713" y="5364461"/>
            <a:ext cx="2355001" cy="361212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C7572F-FBD6-9E20-0A3E-0D3C97F9090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0529" y="5939373"/>
            <a:ext cx="2355001" cy="36121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600" b="0" i="1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2F27EE8-317C-7945-43F5-3FEE8F54E0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82618" y="2897486"/>
            <a:ext cx="2159000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B226214-66BC-CDF5-60FA-6E02A2204C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2803" y="5364461"/>
            <a:ext cx="2355001" cy="361212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5684B57-9D04-EDCD-8045-078B7AD9EB9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582618" y="5939373"/>
            <a:ext cx="2355001" cy="36121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600" b="0" i="1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F667C29-7770-9235-B03A-6081548F6F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54011" y="2897486"/>
            <a:ext cx="2159000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FAD11EB-D996-5D45-58C6-7C65903F6C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2802" y="5364461"/>
            <a:ext cx="2355002" cy="361212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4E7EB5-9A3D-EAB8-1D09-C1004D42BD5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52618" y="5939373"/>
            <a:ext cx="2355001" cy="36121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600" b="0" i="1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29D9C43C-E704-8FB6-41FF-B396DCF355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25404" y="2897486"/>
            <a:ext cx="2159000" cy="216058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BDFEA47-939D-CF52-8577-48487880D5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24892" y="5364461"/>
            <a:ext cx="2355002" cy="361212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C123E3D-CCC9-CC49-CA25-4A046857F66B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8924708" y="5939373"/>
            <a:ext cx="2355001" cy="36121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600" b="0" i="1">
                <a:solidFill>
                  <a:schemeClr val="bg2"/>
                </a:solidFill>
                <a:latin typeface="Avenir Medium" panose="02000503020000020003" pitchFamily="2" charset="0"/>
              </a:defRPr>
            </a:lvl1pPr>
            <a:lvl2pPr marL="4572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2pPr>
            <a:lvl3pPr marL="9144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3pPr>
            <a:lvl4pPr marL="13716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4pPr>
            <a:lvl5pPr marL="1828800" algn="ctr">
              <a:lnSpc>
                <a:spcPct val="110000"/>
              </a:lnSpc>
              <a:defRPr sz="2000" b="0" i="0">
                <a:solidFill>
                  <a:schemeClr val="bg2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E710-AB65-E444-5351-9946BD4F87B5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918881" y="1555769"/>
            <a:ext cx="10370945" cy="103532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1pPr>
            <a:lvl2pPr marL="4572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2pPr>
            <a:lvl3pPr marL="9144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3pPr>
            <a:lvl4pPr marL="13716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4pPr>
            <a:lvl5pPr marL="1828800">
              <a:lnSpc>
                <a:spcPct val="110000"/>
              </a:lnSpc>
              <a:defRPr sz="1800" b="0" i="0">
                <a:solidFill>
                  <a:schemeClr val="accent5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72D2FA1-AD58-8892-BEDD-87E509781B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0527" y="733055"/>
            <a:ext cx="6338888" cy="609014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chemeClr val="accent1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27" y="365125"/>
            <a:ext cx="10370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527" y="1825625"/>
            <a:ext cx="103709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6" r:id="rId3"/>
    <p:sldLayoutId id="2147483708" r:id="rId4"/>
    <p:sldLayoutId id="2147483707" r:id="rId5"/>
    <p:sldLayoutId id="2147483709" r:id="rId6"/>
    <p:sldLayoutId id="214748371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888" y="1408041"/>
            <a:ext cx="7737111" cy="4041918"/>
          </a:xfrm>
        </p:spPr>
        <p:txBody>
          <a:bodyPr>
            <a:normAutofit/>
          </a:bodyPr>
          <a:lstStyle/>
          <a:p>
            <a:r>
              <a:rPr lang="en-US" dirty="0"/>
              <a:t>UHC presentation</a:t>
            </a:r>
          </a:p>
        </p:txBody>
      </p:sp>
      <p:pic>
        <p:nvPicPr>
          <p:cNvPr id="16" name="Picture Placeholder 15" descr="A group of hands reaching out&#10;&#10;Description automatically generated">
            <a:extLst>
              <a:ext uri="{FF2B5EF4-FFF2-40B4-BE49-F238E27FC236}">
                <a16:creationId xmlns:a16="http://schemas.microsoft.com/office/drawing/2014/main" id="{D2651F3D-523B-E0F9-1DE1-076864F6A7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13925" y="1347244"/>
            <a:ext cx="2017713" cy="2017713"/>
          </a:xfrm>
        </p:spPr>
      </p:pic>
      <p:pic>
        <p:nvPicPr>
          <p:cNvPr id="18" name="Picture Placeholder 17" descr="A group of pills on a blue surface&#10;&#10;Description automatically generated">
            <a:extLst>
              <a:ext uri="{FF2B5EF4-FFF2-40B4-BE49-F238E27FC236}">
                <a16:creationId xmlns:a16="http://schemas.microsoft.com/office/drawing/2014/main" id="{C711DE20-C126-9F64-18F5-92B6B805A5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/>
        </p:blipFill>
        <p:spPr>
          <a:xfrm>
            <a:off x="-13925" y="3352574"/>
            <a:ext cx="2017713" cy="2017713"/>
          </a:xfrm>
        </p:spPr>
      </p:pic>
      <p:pic>
        <p:nvPicPr>
          <p:cNvPr id="20" name="Picture Placeholder 19" descr="A blue heart with a white line in the middle&#10;&#10;Description automatically generated">
            <a:extLst>
              <a:ext uri="{FF2B5EF4-FFF2-40B4-BE49-F238E27FC236}">
                <a16:creationId xmlns:a16="http://schemas.microsoft.com/office/drawing/2014/main" id="{AC8F1B96-7DC2-A098-2C11-5CDEEA67B0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/>
        </p:blipFill>
        <p:spPr>
          <a:xfrm>
            <a:off x="-13925" y="5357905"/>
            <a:ext cx="2017713" cy="2017713"/>
          </a:xfrm>
        </p:spPr>
      </p:pic>
      <p:pic>
        <p:nvPicPr>
          <p:cNvPr id="14" name="Picture Placeholder 13" descr="A pair of hands making a heart shape&#10;&#10;Description automatically generated">
            <a:extLst>
              <a:ext uri="{FF2B5EF4-FFF2-40B4-BE49-F238E27FC236}">
                <a16:creationId xmlns:a16="http://schemas.microsoft.com/office/drawing/2014/main" id="{DB636F35-C0D6-F6E4-9B75-0725D6D1FD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/>
        </p:blipFill>
        <p:spPr>
          <a:xfrm>
            <a:off x="-13925" y="-658086"/>
            <a:ext cx="2017713" cy="2017713"/>
          </a:xfrm>
        </p:spPr>
      </p:pic>
      <p:pic>
        <p:nvPicPr>
          <p:cNvPr id="26" name="Picture Placeholder 25" descr="A heart beat line with a blue heart&#10;&#10;Description automatically generated">
            <a:extLst>
              <a:ext uri="{FF2B5EF4-FFF2-40B4-BE49-F238E27FC236}">
                <a16:creationId xmlns:a16="http://schemas.microsoft.com/office/drawing/2014/main" id="{4D9026A5-E3E9-710F-AD79-2F846F73810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/>
          <a:stretch/>
        </p:blipFill>
        <p:spPr>
          <a:xfrm>
            <a:off x="2004161" y="2351201"/>
            <a:ext cx="2017713" cy="2017713"/>
          </a:xfrm>
        </p:spPr>
      </p:pic>
      <p:pic>
        <p:nvPicPr>
          <p:cNvPr id="28" name="Picture Placeholder 27" descr="A group of people with a wheelchair and a person with a dog&#10;&#10;Description automatically generated">
            <a:extLst>
              <a:ext uri="{FF2B5EF4-FFF2-40B4-BE49-F238E27FC236}">
                <a16:creationId xmlns:a16="http://schemas.microsoft.com/office/drawing/2014/main" id="{05D04B30-E1F5-A903-89A7-9696147B238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/>
          <a:srcRect/>
          <a:stretch/>
        </p:blipFill>
        <p:spPr>
          <a:xfrm>
            <a:off x="2004161" y="4358427"/>
            <a:ext cx="2017713" cy="2017713"/>
          </a:xfrm>
        </p:spPr>
      </p:pic>
      <p:pic>
        <p:nvPicPr>
          <p:cNvPr id="30" name="Picture Placeholder 29" descr="A yellow symbol with a male gender symbol&#10;&#10;Description automatically generated">
            <a:extLst>
              <a:ext uri="{FF2B5EF4-FFF2-40B4-BE49-F238E27FC236}">
                <a16:creationId xmlns:a16="http://schemas.microsoft.com/office/drawing/2014/main" id="{EF9D3C9E-2D70-3BC3-C7A2-215B4073715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/>
          <a:stretch/>
        </p:blipFill>
        <p:spPr>
          <a:xfrm>
            <a:off x="2004161" y="6365651"/>
            <a:ext cx="2017713" cy="2017713"/>
          </a:xfrm>
        </p:spPr>
      </p:pic>
      <p:pic>
        <p:nvPicPr>
          <p:cNvPr id="24" name="Picture Placeholder 23" descr="A blue brain in a human head&#10;&#10;Description automatically generated">
            <a:extLst>
              <a:ext uri="{FF2B5EF4-FFF2-40B4-BE49-F238E27FC236}">
                <a16:creationId xmlns:a16="http://schemas.microsoft.com/office/drawing/2014/main" id="{2A29ACF1-8173-8D1B-C94A-E5554DA1D77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0"/>
          <a:srcRect/>
          <a:stretch/>
        </p:blipFill>
        <p:spPr>
          <a:xfrm>
            <a:off x="2004161" y="343975"/>
            <a:ext cx="2017713" cy="2017713"/>
          </a:xfrm>
        </p:spPr>
      </p:pic>
      <p:pic>
        <p:nvPicPr>
          <p:cNvPr id="22" name="Picture Placeholder 21" descr="A doctor touching a person's neck&#10;&#10;Description automatically generated">
            <a:extLst>
              <a:ext uri="{FF2B5EF4-FFF2-40B4-BE49-F238E27FC236}">
                <a16:creationId xmlns:a16="http://schemas.microsoft.com/office/drawing/2014/main" id="{A2F55F43-C3E7-50EF-6873-8A95BE8F872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/>
          <a:srcRect/>
          <a:stretch/>
        </p:blipFill>
        <p:spPr>
          <a:xfrm>
            <a:off x="2004161" y="-1663251"/>
            <a:ext cx="2017713" cy="2017713"/>
          </a:xfr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306" y="2033683"/>
            <a:ext cx="7485320" cy="1912675"/>
          </a:xfrm>
        </p:spPr>
        <p:txBody>
          <a:bodyPr>
            <a:normAutofit/>
          </a:bodyPr>
          <a:lstStyle/>
          <a:p>
            <a:r>
              <a:rPr lang="en-US" dirty="0"/>
              <a:t>UHC</a:t>
            </a:r>
            <a:br>
              <a:rPr lang="en-US" dirty="0"/>
            </a:br>
            <a:r>
              <a:rPr lang="en-US" dirty="0"/>
              <a:t>Presentation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D46D9-4B1E-08CD-A942-ECF73D6E6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for the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6350"/>
            <a:ext cx="457200" cy="365125"/>
          </a:xfrm>
          <a:prstGeom prst="rect">
            <a:avLst/>
          </a:prstGeo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8173186" y="1421094"/>
            <a:ext cx="2017713" cy="2017713"/>
          </a:xfrm>
        </p:spPr>
      </p:pic>
      <p:pic>
        <p:nvPicPr>
          <p:cNvPr id="16" name="Picture Placeholder 15" descr="A heart beat line and a yellow heart&#10;&#10;Description automatically generated">
            <a:extLst>
              <a:ext uri="{FF2B5EF4-FFF2-40B4-BE49-F238E27FC236}">
                <a16:creationId xmlns:a16="http://schemas.microsoft.com/office/drawing/2014/main" id="{D78B2155-2089-EE01-1E4B-052EAEAFC9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/>
        </p:blipFill>
        <p:spPr>
          <a:xfrm>
            <a:off x="8173186" y="3432909"/>
            <a:ext cx="2017713" cy="2017713"/>
          </a:xfrm>
        </p:spPr>
      </p:pic>
      <p:pic>
        <p:nvPicPr>
          <p:cNvPr id="18" name="Picture Placeholder 17" descr="A person and person holding a yellow umbrella&#10;&#10;Description automatically generated">
            <a:extLst>
              <a:ext uri="{FF2B5EF4-FFF2-40B4-BE49-F238E27FC236}">
                <a16:creationId xmlns:a16="http://schemas.microsoft.com/office/drawing/2014/main" id="{76D16E1B-9592-BFA6-07DE-096193717F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/>
        </p:blipFill>
        <p:spPr>
          <a:xfrm>
            <a:off x="8173186" y="5444725"/>
            <a:ext cx="2017713" cy="2017713"/>
          </a:xfrm>
        </p:spPr>
      </p:pic>
      <p:pic>
        <p:nvPicPr>
          <p:cNvPr id="14" name="Picture Placeholder 13" descr="A black box with a yellow cross on it&#10;&#10;Description automatically generated">
            <a:extLst>
              <a:ext uri="{FF2B5EF4-FFF2-40B4-BE49-F238E27FC236}">
                <a16:creationId xmlns:a16="http://schemas.microsoft.com/office/drawing/2014/main" id="{FB5E13A7-3073-1D92-84CF-21DE63A7E9C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/>
        </p:blipFill>
        <p:spPr>
          <a:xfrm>
            <a:off x="8173186" y="-590721"/>
            <a:ext cx="2017713" cy="2017713"/>
          </a:xfrm>
        </p:spPr>
      </p:pic>
      <p:pic>
        <p:nvPicPr>
          <p:cNvPr id="24" name="Picture Placeholder 23" descr="A balance scale with two gold scales&#10;&#10;Description automatically generated">
            <a:extLst>
              <a:ext uri="{FF2B5EF4-FFF2-40B4-BE49-F238E27FC236}">
                <a16:creationId xmlns:a16="http://schemas.microsoft.com/office/drawing/2014/main" id="{EF0BCB4B-9C80-8663-94EA-297CA92295E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/>
          <a:stretch/>
        </p:blipFill>
        <p:spPr>
          <a:xfrm>
            <a:off x="10188142" y="2422602"/>
            <a:ext cx="2017713" cy="2017713"/>
          </a:xfrm>
        </p:spPr>
      </p:pic>
      <p:pic>
        <p:nvPicPr>
          <p:cNvPr id="26" name="Picture Placeholder 25" descr="A blue planet with black continents on a yellow background&#10;&#10;Description automatically generated">
            <a:extLst>
              <a:ext uri="{FF2B5EF4-FFF2-40B4-BE49-F238E27FC236}">
                <a16:creationId xmlns:a16="http://schemas.microsoft.com/office/drawing/2014/main" id="{DA4860D1-512C-8A4C-0909-243F769A0C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/>
          <a:srcRect/>
          <a:stretch/>
        </p:blipFill>
        <p:spPr>
          <a:xfrm>
            <a:off x="10188142" y="4440728"/>
            <a:ext cx="2017713" cy="2017713"/>
          </a:xfrm>
        </p:spPr>
      </p:pic>
      <p:pic>
        <p:nvPicPr>
          <p:cNvPr id="28" name="Picture Placeholder 27" descr="A cartoon of a van&#10;&#10;Description automatically generated">
            <a:extLst>
              <a:ext uri="{FF2B5EF4-FFF2-40B4-BE49-F238E27FC236}">
                <a16:creationId xmlns:a16="http://schemas.microsoft.com/office/drawing/2014/main" id="{7B6458AE-24D7-2341-5B4E-58A1A590489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/>
          <a:stretch/>
        </p:blipFill>
        <p:spPr>
          <a:xfrm>
            <a:off x="10188142" y="6458853"/>
            <a:ext cx="2017713" cy="2017713"/>
          </a:xfrm>
        </p:spPr>
      </p:pic>
      <p:pic>
        <p:nvPicPr>
          <p:cNvPr id="22" name="Picture Placeholder 21" descr="A puzzle pieces in a square&#10;&#10;Description automatically generated">
            <a:extLst>
              <a:ext uri="{FF2B5EF4-FFF2-40B4-BE49-F238E27FC236}">
                <a16:creationId xmlns:a16="http://schemas.microsoft.com/office/drawing/2014/main" id="{CD0BAD6E-223F-32B1-539F-073D05F7A39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0"/>
          <a:srcRect/>
          <a:stretch/>
        </p:blipFill>
        <p:spPr>
          <a:xfrm>
            <a:off x="10188142" y="404477"/>
            <a:ext cx="2017713" cy="2017713"/>
          </a:xfrm>
        </p:spPr>
      </p:pic>
      <p:pic>
        <p:nvPicPr>
          <p:cNvPr id="20" name="Picture Placeholder 19" descr="A yellow and black graph with a black arrow&#10;&#10;Description automatically generated">
            <a:extLst>
              <a:ext uri="{FF2B5EF4-FFF2-40B4-BE49-F238E27FC236}">
                <a16:creationId xmlns:a16="http://schemas.microsoft.com/office/drawing/2014/main" id="{C1A8A4C2-8445-8990-657B-1281D4386B7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/>
          <a:srcRect/>
          <a:stretch/>
        </p:blipFill>
        <p:spPr>
          <a:xfrm>
            <a:off x="10188142" y="-1613649"/>
            <a:ext cx="2017713" cy="2017713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882" y="1748716"/>
            <a:ext cx="6338888" cy="4410545"/>
          </a:xfrm>
        </p:spPr>
        <p:txBody>
          <a:bodyPr>
            <a:noAutofit/>
          </a:bodyPr>
          <a:lstStyle/>
          <a:p>
            <a:r>
              <a:rPr lang="en-AU" dirty="0" err="1"/>
              <a:t>Praesent</a:t>
            </a:r>
            <a:r>
              <a:rPr lang="en-AU" dirty="0"/>
              <a:t> id </a:t>
            </a:r>
            <a:r>
              <a:rPr lang="en-AU" dirty="0" err="1"/>
              <a:t>accumsan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dictum </a:t>
            </a:r>
            <a:r>
              <a:rPr lang="en-AU" dirty="0" err="1"/>
              <a:t>arcu</a:t>
            </a:r>
            <a:r>
              <a:rPr lang="en-AU" dirty="0"/>
              <a:t> cursus </a:t>
            </a:r>
            <a:r>
              <a:rPr lang="en-AU" dirty="0" err="1"/>
              <a:t>orci</a:t>
            </a:r>
            <a:r>
              <a:rPr lang="en-AU" dirty="0"/>
              <a:t> convallis, non </a:t>
            </a:r>
            <a:r>
              <a:rPr lang="en-AU" dirty="0" err="1"/>
              <a:t>rhoncus</a:t>
            </a:r>
            <a:r>
              <a:rPr lang="en-AU" dirty="0"/>
              <a:t> </a:t>
            </a:r>
            <a:r>
              <a:rPr lang="en-AU" dirty="0" err="1"/>
              <a:t>lectus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. Ut ac ante vel </a:t>
            </a:r>
            <a:r>
              <a:rPr lang="en-AU" dirty="0" err="1"/>
              <a:t>urna</a:t>
            </a:r>
            <a:r>
              <a:rPr lang="en-AU" dirty="0"/>
              <a:t> porta </a:t>
            </a:r>
            <a:r>
              <a:rPr lang="en-AU" dirty="0" err="1"/>
              <a:t>mollis</a:t>
            </a:r>
            <a:r>
              <a:rPr lang="en-AU" dirty="0"/>
              <a:t> ac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arcu</a:t>
            </a:r>
            <a:r>
              <a:rPr lang="en-AU" dirty="0"/>
              <a:t>. Proin </a:t>
            </a:r>
            <a:r>
              <a:rPr lang="en-AU" dirty="0" err="1"/>
              <a:t>dignissim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diam sed </a:t>
            </a:r>
            <a:r>
              <a:rPr lang="en-AU" dirty="0" err="1"/>
              <a:t>aliquet</a:t>
            </a:r>
            <a:r>
              <a:rPr lang="en-AU" dirty="0"/>
              <a:t>. Donec convallis,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, </a:t>
            </a:r>
            <a:r>
              <a:rPr lang="en-AU" dirty="0" err="1"/>
              <a:t>nisl</a:t>
            </a:r>
            <a:r>
              <a:rPr lang="en-AU" dirty="0"/>
              <a:t> diam </a:t>
            </a:r>
            <a:r>
              <a:rPr lang="en-AU" dirty="0" err="1"/>
              <a:t>varius</a:t>
            </a:r>
            <a:r>
              <a:rPr lang="en-AU" dirty="0"/>
              <a:t> nisi,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elementum</a:t>
            </a:r>
            <a:r>
              <a:rPr lang="en-AU" dirty="0"/>
              <a:t> mi mi vel </a:t>
            </a:r>
            <a:r>
              <a:rPr lang="en-AU" dirty="0" err="1"/>
              <a:t>dolor</a:t>
            </a:r>
            <a:r>
              <a:rPr lang="en-AU" dirty="0"/>
              <a:t>. </a:t>
            </a:r>
            <a:r>
              <a:rPr lang="en-AU" dirty="0" err="1"/>
              <a:t>Aliquam</a:t>
            </a:r>
            <a:r>
              <a:rPr lang="en-AU" dirty="0"/>
              <a:t> at </a:t>
            </a:r>
            <a:r>
              <a:rPr lang="en-AU" dirty="0" err="1"/>
              <a:t>dapibus</a:t>
            </a:r>
            <a:r>
              <a:rPr lang="en-AU" dirty="0"/>
              <a:t> diam. </a:t>
            </a:r>
            <a:r>
              <a:rPr lang="en-AU" dirty="0" err="1"/>
              <a:t>Aliquam</a:t>
            </a:r>
            <a:r>
              <a:rPr lang="en-AU" dirty="0"/>
              <a:t> ac magna </a:t>
            </a:r>
            <a:r>
              <a:rPr lang="en-AU" dirty="0" err="1"/>
              <a:t>enim</a:t>
            </a:r>
            <a:r>
              <a:rPr lang="en-AU" dirty="0"/>
              <a:t>. Ut sed eros vel </a:t>
            </a:r>
            <a:r>
              <a:rPr lang="en-AU" dirty="0" err="1"/>
              <a:t>arcu</a:t>
            </a:r>
            <a:r>
              <a:rPr lang="en-AU" dirty="0"/>
              <a:t> </a:t>
            </a:r>
            <a:r>
              <a:rPr lang="en-AU" dirty="0" err="1"/>
              <a:t>vulputate</a:t>
            </a:r>
            <a:r>
              <a:rPr lang="en-AU" dirty="0"/>
              <a:t> </a:t>
            </a:r>
            <a:r>
              <a:rPr lang="en-AU" dirty="0" err="1"/>
              <a:t>egestas</a:t>
            </a:r>
            <a:r>
              <a:rPr lang="en-AU" dirty="0"/>
              <a:t> vitae non ligula. Aenean lorem </a:t>
            </a:r>
            <a:r>
              <a:rPr lang="en-AU" dirty="0" err="1"/>
              <a:t>arcu</a:t>
            </a:r>
            <a:r>
              <a:rPr lang="en-AU" dirty="0"/>
              <a:t>, </a:t>
            </a:r>
            <a:r>
              <a:rPr lang="en-AU" dirty="0" err="1"/>
              <a:t>placerat</a:t>
            </a:r>
            <a:r>
              <a:rPr lang="en-AU" dirty="0"/>
              <a:t> ac </a:t>
            </a:r>
            <a:r>
              <a:rPr lang="en-AU" dirty="0" err="1"/>
              <a:t>odio</a:t>
            </a:r>
            <a:r>
              <a:rPr lang="en-AU" dirty="0"/>
              <a:t> vel, </a:t>
            </a:r>
            <a:r>
              <a:rPr lang="en-AU" dirty="0" err="1"/>
              <a:t>ultrices</a:t>
            </a:r>
            <a:r>
              <a:rPr lang="en-AU" dirty="0"/>
              <a:t> </a:t>
            </a:r>
            <a:r>
              <a:rPr lang="en-AU" dirty="0" err="1"/>
              <a:t>pellentesque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.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viverra</a:t>
            </a:r>
            <a:r>
              <a:rPr lang="en-AU" dirty="0"/>
              <a:t> </a:t>
            </a:r>
            <a:r>
              <a:rPr lang="en-AU" dirty="0" err="1"/>
              <a:t>sapien</a:t>
            </a:r>
            <a:r>
              <a:rPr lang="en-AU" dirty="0"/>
              <a:t>,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feugiat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. Donec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</a:t>
            </a:r>
            <a:r>
              <a:rPr lang="en-AU" dirty="0" err="1"/>
              <a:t>odio</a:t>
            </a:r>
            <a:r>
              <a:rPr lang="en-AU" dirty="0"/>
              <a:t>, </a:t>
            </a:r>
            <a:r>
              <a:rPr lang="en-AU" dirty="0" err="1"/>
              <a:t>quis</a:t>
            </a:r>
            <a:r>
              <a:rPr lang="en-AU" dirty="0"/>
              <a:t> </a:t>
            </a:r>
            <a:r>
              <a:rPr lang="en-AU" dirty="0" err="1"/>
              <a:t>volutpat</a:t>
            </a:r>
            <a:r>
              <a:rPr lang="en-AU" dirty="0"/>
              <a:t> diam </a:t>
            </a:r>
            <a:r>
              <a:rPr lang="en-AU" dirty="0" err="1"/>
              <a:t>malesuada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. Integer </a:t>
            </a:r>
            <a:r>
              <a:rPr lang="en-AU" dirty="0" err="1"/>
              <a:t>rutrum</a:t>
            </a:r>
            <a:r>
              <a:rPr lang="en-AU" dirty="0"/>
              <a:t> </a:t>
            </a:r>
            <a:r>
              <a:rPr lang="en-AU" dirty="0" err="1"/>
              <a:t>sollicitudin</a:t>
            </a:r>
            <a:r>
              <a:rPr lang="en-AU" dirty="0"/>
              <a:t> </a:t>
            </a:r>
            <a:r>
              <a:rPr lang="en-AU" dirty="0" err="1"/>
              <a:t>placerat</a:t>
            </a:r>
            <a:r>
              <a:rPr lang="en-AU" dirty="0"/>
              <a:t>. Ut non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sodales</a:t>
            </a:r>
            <a:r>
              <a:rPr lang="en-AU" dirty="0"/>
              <a:t>, </a:t>
            </a:r>
            <a:r>
              <a:rPr lang="en-AU" dirty="0" err="1"/>
              <a:t>fringilla</a:t>
            </a:r>
            <a:r>
              <a:rPr lang="en-AU" dirty="0"/>
              <a:t> </a:t>
            </a:r>
            <a:r>
              <a:rPr lang="en-AU" dirty="0" err="1"/>
              <a:t>sem</a:t>
            </a:r>
            <a:r>
              <a:rPr lang="en-AU" dirty="0"/>
              <a:t> in, convallis nisi. Integer </a:t>
            </a:r>
            <a:r>
              <a:rPr lang="en-AU" dirty="0" err="1"/>
              <a:t>dignissim</a:t>
            </a:r>
            <a:r>
              <a:rPr lang="en-AU" dirty="0"/>
              <a:t> vestibulum </a:t>
            </a:r>
            <a:r>
              <a:rPr lang="en-AU" dirty="0" err="1"/>
              <a:t>lobortis</a:t>
            </a:r>
            <a:r>
              <a:rPr lang="en-AU" dirty="0"/>
              <a:t>. </a:t>
            </a:r>
            <a:r>
              <a:rPr lang="en-AU" dirty="0" err="1"/>
              <a:t>Nullam</a:t>
            </a:r>
            <a:r>
              <a:rPr lang="en-AU" dirty="0"/>
              <a:t> </a:t>
            </a:r>
            <a:r>
              <a:rPr lang="en-AU" dirty="0" err="1"/>
              <a:t>lobortis</a:t>
            </a:r>
            <a:r>
              <a:rPr lang="en-AU" dirty="0"/>
              <a:t> </a:t>
            </a:r>
            <a:r>
              <a:rPr lang="en-AU" dirty="0" err="1"/>
              <a:t>malesuada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, sed </a:t>
            </a:r>
            <a:r>
              <a:rPr lang="en-AU" dirty="0" err="1"/>
              <a:t>porttitor</a:t>
            </a:r>
            <a:r>
              <a:rPr lang="en-AU" dirty="0"/>
              <a:t> nulla cursus vel.</a:t>
            </a:r>
            <a:endParaRPr lang="en-US" dirty="0"/>
          </a:p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EB83122-71BB-096A-C584-3B65BDED90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527" y="733055"/>
            <a:ext cx="6338888" cy="81970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DFE730E-30E7-DA99-A3EE-ACB889D161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8173186" y="1421094"/>
            <a:ext cx="2017713" cy="2017713"/>
          </a:xfrm>
        </p:spPr>
      </p:pic>
      <p:pic>
        <p:nvPicPr>
          <p:cNvPr id="16" name="Picture Placeholder 15" descr="A heart beat line and a yellow heart&#10;&#10;Description automatically generated">
            <a:extLst>
              <a:ext uri="{FF2B5EF4-FFF2-40B4-BE49-F238E27FC236}">
                <a16:creationId xmlns:a16="http://schemas.microsoft.com/office/drawing/2014/main" id="{D78B2155-2089-EE01-1E4B-052EAEAFC9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/>
        </p:blipFill>
        <p:spPr>
          <a:xfrm>
            <a:off x="8173186" y="3432909"/>
            <a:ext cx="2017713" cy="2017713"/>
          </a:xfrm>
        </p:spPr>
      </p:pic>
      <p:pic>
        <p:nvPicPr>
          <p:cNvPr id="18" name="Picture Placeholder 17" descr="A person and person holding a yellow umbrella&#10;&#10;Description automatically generated">
            <a:extLst>
              <a:ext uri="{FF2B5EF4-FFF2-40B4-BE49-F238E27FC236}">
                <a16:creationId xmlns:a16="http://schemas.microsoft.com/office/drawing/2014/main" id="{76D16E1B-9592-BFA6-07DE-096193717F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/>
        </p:blipFill>
        <p:spPr>
          <a:xfrm>
            <a:off x="8173186" y="5444725"/>
            <a:ext cx="2017713" cy="2017713"/>
          </a:xfrm>
        </p:spPr>
      </p:pic>
      <p:pic>
        <p:nvPicPr>
          <p:cNvPr id="14" name="Picture Placeholder 13" descr="A black box with a yellow cross on it&#10;&#10;Description automatically generated">
            <a:extLst>
              <a:ext uri="{FF2B5EF4-FFF2-40B4-BE49-F238E27FC236}">
                <a16:creationId xmlns:a16="http://schemas.microsoft.com/office/drawing/2014/main" id="{FB5E13A7-3073-1D92-84CF-21DE63A7E9C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/>
        </p:blipFill>
        <p:spPr>
          <a:xfrm>
            <a:off x="8173186" y="-590721"/>
            <a:ext cx="2017713" cy="2017713"/>
          </a:xfrm>
        </p:spPr>
      </p:pic>
      <p:pic>
        <p:nvPicPr>
          <p:cNvPr id="24" name="Picture Placeholder 23" descr="A balance scale with two gold scales&#10;&#10;Description automatically generated">
            <a:extLst>
              <a:ext uri="{FF2B5EF4-FFF2-40B4-BE49-F238E27FC236}">
                <a16:creationId xmlns:a16="http://schemas.microsoft.com/office/drawing/2014/main" id="{EF0BCB4B-9C80-8663-94EA-297CA92295E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/>
          <a:stretch/>
        </p:blipFill>
        <p:spPr>
          <a:xfrm>
            <a:off x="10188142" y="2422602"/>
            <a:ext cx="2017713" cy="2017713"/>
          </a:xfrm>
        </p:spPr>
      </p:pic>
      <p:pic>
        <p:nvPicPr>
          <p:cNvPr id="26" name="Picture Placeholder 25" descr="A blue planet with black continents on a yellow background&#10;&#10;Description automatically generated">
            <a:extLst>
              <a:ext uri="{FF2B5EF4-FFF2-40B4-BE49-F238E27FC236}">
                <a16:creationId xmlns:a16="http://schemas.microsoft.com/office/drawing/2014/main" id="{DA4860D1-512C-8A4C-0909-243F769A0C7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/>
          <a:srcRect/>
          <a:stretch/>
        </p:blipFill>
        <p:spPr>
          <a:xfrm>
            <a:off x="10188142" y="4440728"/>
            <a:ext cx="2017713" cy="2017713"/>
          </a:xfrm>
        </p:spPr>
      </p:pic>
      <p:pic>
        <p:nvPicPr>
          <p:cNvPr id="28" name="Picture Placeholder 27" descr="A cartoon of a van&#10;&#10;Description automatically generated">
            <a:extLst>
              <a:ext uri="{FF2B5EF4-FFF2-40B4-BE49-F238E27FC236}">
                <a16:creationId xmlns:a16="http://schemas.microsoft.com/office/drawing/2014/main" id="{7B6458AE-24D7-2341-5B4E-58A1A590489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/>
          <a:srcRect/>
          <a:stretch/>
        </p:blipFill>
        <p:spPr>
          <a:xfrm>
            <a:off x="10188142" y="6458853"/>
            <a:ext cx="2017713" cy="2017713"/>
          </a:xfrm>
        </p:spPr>
      </p:pic>
      <p:pic>
        <p:nvPicPr>
          <p:cNvPr id="22" name="Picture Placeholder 21" descr="A puzzle pieces in a square&#10;&#10;Description automatically generated">
            <a:extLst>
              <a:ext uri="{FF2B5EF4-FFF2-40B4-BE49-F238E27FC236}">
                <a16:creationId xmlns:a16="http://schemas.microsoft.com/office/drawing/2014/main" id="{CD0BAD6E-223F-32B1-539F-073D05F7A39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0"/>
          <a:srcRect/>
          <a:stretch/>
        </p:blipFill>
        <p:spPr>
          <a:xfrm>
            <a:off x="10188142" y="404477"/>
            <a:ext cx="2017713" cy="2017713"/>
          </a:xfrm>
        </p:spPr>
      </p:pic>
      <p:pic>
        <p:nvPicPr>
          <p:cNvPr id="20" name="Picture Placeholder 19" descr="A yellow and black graph with a black arrow&#10;&#10;Description automatically generated">
            <a:extLst>
              <a:ext uri="{FF2B5EF4-FFF2-40B4-BE49-F238E27FC236}">
                <a16:creationId xmlns:a16="http://schemas.microsoft.com/office/drawing/2014/main" id="{C1A8A4C2-8445-8990-657B-1281D4386B7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/>
          <a:srcRect/>
          <a:stretch/>
        </p:blipFill>
        <p:spPr>
          <a:xfrm>
            <a:off x="10188142" y="-1613649"/>
            <a:ext cx="2017713" cy="2017713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882" y="1748716"/>
            <a:ext cx="6338888" cy="4410545"/>
          </a:xfrm>
        </p:spPr>
        <p:txBody>
          <a:bodyPr>
            <a:noAutofit/>
          </a:bodyPr>
          <a:lstStyle/>
          <a:p>
            <a:r>
              <a:rPr lang="en-AU" dirty="0" err="1"/>
              <a:t>Praesent</a:t>
            </a:r>
            <a:r>
              <a:rPr lang="en-AU" dirty="0"/>
              <a:t> id </a:t>
            </a:r>
            <a:r>
              <a:rPr lang="en-AU" dirty="0" err="1"/>
              <a:t>accumsan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dictum </a:t>
            </a:r>
            <a:r>
              <a:rPr lang="en-AU" dirty="0" err="1"/>
              <a:t>arcu</a:t>
            </a:r>
            <a:r>
              <a:rPr lang="en-AU" dirty="0"/>
              <a:t> cursus </a:t>
            </a:r>
            <a:r>
              <a:rPr lang="en-AU" dirty="0" err="1"/>
              <a:t>orci</a:t>
            </a:r>
            <a:r>
              <a:rPr lang="en-AU" dirty="0"/>
              <a:t> convallis, non </a:t>
            </a:r>
            <a:r>
              <a:rPr lang="en-AU" dirty="0" err="1"/>
              <a:t>rhoncus</a:t>
            </a:r>
            <a:r>
              <a:rPr lang="en-AU" dirty="0"/>
              <a:t> </a:t>
            </a:r>
            <a:r>
              <a:rPr lang="en-AU" dirty="0" err="1"/>
              <a:t>lectus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. </a:t>
            </a:r>
          </a:p>
          <a:p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, </a:t>
            </a:r>
            <a:r>
              <a:rPr lang="en-AU" dirty="0" err="1"/>
              <a:t>nisl</a:t>
            </a:r>
            <a:r>
              <a:rPr lang="en-AU" dirty="0"/>
              <a:t> diam </a:t>
            </a:r>
            <a:r>
              <a:rPr lang="en-AU" dirty="0" err="1"/>
              <a:t>varius</a:t>
            </a:r>
            <a:r>
              <a:rPr lang="en-AU" dirty="0"/>
              <a:t> nisi,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elementum</a:t>
            </a:r>
            <a:r>
              <a:rPr lang="en-AU" dirty="0"/>
              <a:t> mi mi vel </a:t>
            </a:r>
            <a:r>
              <a:rPr lang="en-AU" dirty="0" err="1"/>
              <a:t>dolor</a:t>
            </a:r>
            <a:r>
              <a:rPr lang="en-AU" dirty="0"/>
              <a:t>.</a:t>
            </a:r>
          </a:p>
          <a:p>
            <a:r>
              <a:rPr lang="en-AU" dirty="0" err="1"/>
              <a:t>Aliquam</a:t>
            </a:r>
            <a:r>
              <a:rPr lang="en-AU" dirty="0"/>
              <a:t> at </a:t>
            </a:r>
            <a:r>
              <a:rPr lang="en-AU" dirty="0" err="1"/>
              <a:t>dapibus</a:t>
            </a:r>
            <a:r>
              <a:rPr lang="en-AU" dirty="0"/>
              <a:t> diam. </a:t>
            </a:r>
            <a:r>
              <a:rPr lang="en-AU" dirty="0" err="1"/>
              <a:t>Aliquam</a:t>
            </a:r>
            <a:r>
              <a:rPr lang="en-AU" dirty="0"/>
              <a:t> ac magna </a:t>
            </a:r>
            <a:r>
              <a:rPr lang="en-AU" dirty="0" err="1"/>
              <a:t>enim</a:t>
            </a:r>
            <a:r>
              <a:rPr lang="en-AU" dirty="0"/>
              <a:t>. Ut sed eros vel </a:t>
            </a:r>
            <a:r>
              <a:rPr lang="en-AU" dirty="0" err="1"/>
              <a:t>arcu</a:t>
            </a:r>
            <a:r>
              <a:rPr lang="en-AU" dirty="0"/>
              <a:t> </a:t>
            </a:r>
            <a:r>
              <a:rPr lang="en-AU" dirty="0" err="1"/>
              <a:t>vulputate</a:t>
            </a:r>
            <a:r>
              <a:rPr lang="en-AU" dirty="0"/>
              <a:t> </a:t>
            </a:r>
            <a:r>
              <a:rPr lang="en-AU" dirty="0" err="1"/>
              <a:t>egestas</a:t>
            </a:r>
            <a:r>
              <a:rPr lang="en-AU" dirty="0"/>
              <a:t> vitae non ligula.</a:t>
            </a:r>
          </a:p>
          <a:p>
            <a:r>
              <a:rPr lang="en-AU" dirty="0" err="1"/>
              <a:t>Praesent</a:t>
            </a:r>
            <a:r>
              <a:rPr lang="en-AU" dirty="0"/>
              <a:t> id </a:t>
            </a:r>
            <a:r>
              <a:rPr lang="en-AU" dirty="0" err="1"/>
              <a:t>accumsan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dictum </a:t>
            </a:r>
            <a:r>
              <a:rPr lang="en-AU" dirty="0" err="1"/>
              <a:t>arcu</a:t>
            </a:r>
            <a:r>
              <a:rPr lang="en-AU" dirty="0"/>
              <a:t> cursus </a:t>
            </a:r>
            <a:r>
              <a:rPr lang="en-AU" dirty="0" err="1"/>
              <a:t>orci</a:t>
            </a:r>
            <a:r>
              <a:rPr lang="en-AU" dirty="0"/>
              <a:t> convallis, non </a:t>
            </a:r>
            <a:r>
              <a:rPr lang="en-AU" dirty="0" err="1"/>
              <a:t>rhoncus</a:t>
            </a:r>
            <a:r>
              <a:rPr lang="en-AU" dirty="0"/>
              <a:t> </a:t>
            </a:r>
            <a:r>
              <a:rPr lang="en-AU" dirty="0" err="1"/>
              <a:t>lectus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. </a:t>
            </a:r>
          </a:p>
          <a:p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, </a:t>
            </a:r>
            <a:r>
              <a:rPr lang="en-AU" dirty="0" err="1"/>
              <a:t>nisl</a:t>
            </a:r>
            <a:r>
              <a:rPr lang="en-AU" dirty="0"/>
              <a:t> diam </a:t>
            </a:r>
            <a:r>
              <a:rPr lang="en-AU" dirty="0" err="1"/>
              <a:t>varius</a:t>
            </a:r>
            <a:r>
              <a:rPr lang="en-AU" dirty="0"/>
              <a:t> nisi,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elementum</a:t>
            </a:r>
            <a:r>
              <a:rPr lang="en-AU" dirty="0"/>
              <a:t> mi mi vel </a:t>
            </a:r>
            <a:r>
              <a:rPr lang="en-AU" dirty="0" err="1"/>
              <a:t>dolor</a:t>
            </a:r>
            <a:r>
              <a:rPr lang="en-AU" dirty="0"/>
              <a:t>.</a:t>
            </a:r>
          </a:p>
          <a:p>
            <a:r>
              <a:rPr lang="en-AU" dirty="0" err="1"/>
              <a:t>Aliquam</a:t>
            </a:r>
            <a:r>
              <a:rPr lang="en-AU" dirty="0"/>
              <a:t> at </a:t>
            </a:r>
            <a:r>
              <a:rPr lang="en-AU" dirty="0" err="1"/>
              <a:t>dapibus</a:t>
            </a:r>
            <a:r>
              <a:rPr lang="en-AU" dirty="0"/>
              <a:t> diam. </a:t>
            </a:r>
            <a:r>
              <a:rPr lang="en-AU" dirty="0" err="1"/>
              <a:t>Aliquam</a:t>
            </a:r>
            <a:r>
              <a:rPr lang="en-AU" dirty="0"/>
              <a:t> ac magna </a:t>
            </a:r>
            <a:r>
              <a:rPr lang="en-AU" dirty="0" err="1"/>
              <a:t>enim</a:t>
            </a:r>
            <a:r>
              <a:rPr lang="en-AU" dirty="0"/>
              <a:t>. Ut sed eros vel </a:t>
            </a:r>
            <a:r>
              <a:rPr lang="en-AU" dirty="0" err="1"/>
              <a:t>arcu</a:t>
            </a:r>
            <a:r>
              <a:rPr lang="en-AU" dirty="0"/>
              <a:t> </a:t>
            </a:r>
            <a:r>
              <a:rPr lang="en-AU" dirty="0" err="1"/>
              <a:t>vulputate</a:t>
            </a:r>
            <a:r>
              <a:rPr lang="en-AU" dirty="0"/>
              <a:t> </a:t>
            </a:r>
            <a:r>
              <a:rPr lang="en-AU" dirty="0" err="1"/>
              <a:t>egestas</a:t>
            </a:r>
            <a:r>
              <a:rPr lang="en-AU" dirty="0"/>
              <a:t> vitae non ligula.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EB83122-71BB-096A-C584-3B65BDED90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527" y="733055"/>
            <a:ext cx="6338888" cy="81970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5753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 silhouette of a person&#10;&#10;Description automatically generated">
            <a:extLst>
              <a:ext uri="{FF2B5EF4-FFF2-40B4-BE49-F238E27FC236}">
                <a16:creationId xmlns:a16="http://schemas.microsoft.com/office/drawing/2014/main" id="{4CD97F7A-21DF-BD8B-7676-8DFAD35473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7" r="37"/>
          <a:stretch/>
        </p:blipFill>
        <p:spPr>
          <a:xfrm>
            <a:off x="911225" y="2897486"/>
            <a:ext cx="2159000" cy="2160588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5938CE-FEA8-0F72-B29C-B009356F4B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13" y="5364461"/>
            <a:ext cx="2355001" cy="361212"/>
          </a:xfrm>
        </p:spPr>
        <p:txBody>
          <a:bodyPr/>
          <a:lstStyle/>
          <a:p>
            <a:r>
              <a:rPr lang="en-US" dirty="0"/>
              <a:t>Name Surname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4173FB8-0516-49D8-D3F9-1DCA4632BB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0529" y="5939373"/>
            <a:ext cx="2355001" cy="361212"/>
          </a:xfrm>
        </p:spPr>
        <p:txBody>
          <a:bodyPr/>
          <a:lstStyle/>
          <a:p>
            <a:r>
              <a:rPr lang="en-US" dirty="0"/>
              <a:t>Title, Organization</a:t>
            </a:r>
          </a:p>
        </p:txBody>
      </p:sp>
      <p:pic>
        <p:nvPicPr>
          <p:cNvPr id="25" name="Picture Placeholder 24" descr="A silhouette of a person&#10;&#10;Description automatically generated">
            <a:extLst>
              <a:ext uri="{FF2B5EF4-FFF2-40B4-BE49-F238E27FC236}">
                <a16:creationId xmlns:a16="http://schemas.microsoft.com/office/drawing/2014/main" id="{1966C29C-5EA0-7C75-264B-C2896588C23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l="37" r="37"/>
          <a:stretch/>
        </p:blipFill>
        <p:spPr>
          <a:xfrm>
            <a:off x="3582618" y="2897486"/>
            <a:ext cx="2159000" cy="2160588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FE5A55A-8EC5-CF92-AA7E-420D7ABEEA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82803" y="5364461"/>
            <a:ext cx="2355001" cy="361212"/>
          </a:xfrm>
        </p:spPr>
        <p:txBody>
          <a:bodyPr/>
          <a:lstStyle/>
          <a:p>
            <a:r>
              <a:rPr lang="en-US" dirty="0"/>
              <a:t>Name Surname</a:t>
            </a:r>
          </a:p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33CC8F9-1BFD-29DD-90DA-F5C3A6A335AD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582618" y="5939373"/>
            <a:ext cx="2355001" cy="361212"/>
          </a:xfrm>
        </p:spPr>
        <p:txBody>
          <a:bodyPr>
            <a:noAutofit/>
          </a:bodyPr>
          <a:lstStyle/>
          <a:p>
            <a:r>
              <a:rPr lang="en-US" dirty="0"/>
              <a:t>Title, Organization</a:t>
            </a:r>
          </a:p>
          <a:p>
            <a:endParaRPr lang="en-US" dirty="0"/>
          </a:p>
        </p:txBody>
      </p:sp>
      <p:pic>
        <p:nvPicPr>
          <p:cNvPr id="28" name="Picture Placeholder 27" descr="A silhouette of a person&#10;&#10;Description automatically generated">
            <a:extLst>
              <a:ext uri="{FF2B5EF4-FFF2-40B4-BE49-F238E27FC236}">
                <a16:creationId xmlns:a16="http://schemas.microsoft.com/office/drawing/2014/main" id="{95FCCF72-0B45-1311-0B91-622A8A7EFAC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 l="37" r="37"/>
          <a:stretch/>
        </p:blipFill>
        <p:spPr>
          <a:xfrm>
            <a:off x="6254011" y="2897486"/>
            <a:ext cx="2159000" cy="2160588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0C3065A-7C90-E6FB-E194-B12E7C87D18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52802" y="5364461"/>
            <a:ext cx="2355002" cy="361212"/>
          </a:xfrm>
        </p:spPr>
        <p:txBody>
          <a:bodyPr/>
          <a:lstStyle/>
          <a:p>
            <a:r>
              <a:rPr lang="en-US" dirty="0"/>
              <a:t>Name Surname</a:t>
            </a:r>
          </a:p>
          <a:p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517E743-50F1-AE30-3639-E40FB02AB1BE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6252618" y="5939373"/>
            <a:ext cx="2355001" cy="361212"/>
          </a:xfrm>
        </p:spPr>
        <p:txBody>
          <a:bodyPr>
            <a:noAutofit/>
          </a:bodyPr>
          <a:lstStyle/>
          <a:p>
            <a:r>
              <a:rPr lang="en-US" dirty="0"/>
              <a:t>Title, Organization</a:t>
            </a:r>
          </a:p>
          <a:p>
            <a:endParaRPr lang="en-US" dirty="0"/>
          </a:p>
        </p:txBody>
      </p:sp>
      <p:pic>
        <p:nvPicPr>
          <p:cNvPr id="62" name="Picture Placeholder 61" descr="A silhouette of a person&#10;&#10;Description automatically generated">
            <a:extLst>
              <a:ext uri="{FF2B5EF4-FFF2-40B4-BE49-F238E27FC236}">
                <a16:creationId xmlns:a16="http://schemas.microsoft.com/office/drawing/2014/main" id="{B1E846B8-5540-4165-05BA-57CB3460568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/>
          <a:srcRect l="37" r="37"/>
          <a:stretch/>
        </p:blipFill>
        <p:spPr>
          <a:xfrm>
            <a:off x="8925404" y="2897486"/>
            <a:ext cx="2159000" cy="2160588"/>
          </a:xfrm>
        </p:spPr>
      </p:pic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18E49CB-F2F2-BAE8-9CFA-921152926F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24892" y="5364461"/>
            <a:ext cx="2355002" cy="361212"/>
          </a:xfrm>
        </p:spPr>
        <p:txBody>
          <a:bodyPr/>
          <a:lstStyle/>
          <a:p>
            <a:r>
              <a:rPr lang="en-US" dirty="0"/>
              <a:t>Name Surname</a:t>
            </a:r>
          </a:p>
          <a:p>
            <a:endParaRPr lang="en-US" dirty="0"/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9188D8F1-B355-14C0-08B4-AB28ED4237FA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8924708" y="5939373"/>
            <a:ext cx="2355001" cy="361212"/>
          </a:xfrm>
        </p:spPr>
        <p:txBody>
          <a:bodyPr>
            <a:noAutofit/>
          </a:bodyPr>
          <a:lstStyle/>
          <a:p>
            <a:r>
              <a:rPr lang="en-US" dirty="0"/>
              <a:t>Title, Organization</a:t>
            </a:r>
          </a:p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752D349-D17B-D960-E473-488B4F242605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918881" y="1555769"/>
            <a:ext cx="10370945" cy="1035329"/>
          </a:xfrm>
        </p:spPr>
        <p:txBody>
          <a:bodyPr>
            <a:noAutofit/>
          </a:bodyPr>
          <a:lstStyle/>
          <a:p>
            <a:r>
              <a:rPr lang="en-AU" dirty="0" err="1"/>
              <a:t>Praesent</a:t>
            </a:r>
            <a:r>
              <a:rPr lang="en-AU" dirty="0"/>
              <a:t> id </a:t>
            </a:r>
            <a:r>
              <a:rPr lang="en-AU" dirty="0" err="1"/>
              <a:t>accumsan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dictum </a:t>
            </a:r>
            <a:r>
              <a:rPr lang="en-AU" dirty="0" err="1"/>
              <a:t>arcu</a:t>
            </a:r>
            <a:r>
              <a:rPr lang="en-AU" dirty="0"/>
              <a:t> cursus </a:t>
            </a:r>
            <a:r>
              <a:rPr lang="en-AU" dirty="0" err="1"/>
              <a:t>orci</a:t>
            </a:r>
            <a:r>
              <a:rPr lang="en-AU" dirty="0"/>
              <a:t> convallis, non </a:t>
            </a:r>
            <a:r>
              <a:rPr lang="en-AU" dirty="0" err="1"/>
              <a:t>rhoncus</a:t>
            </a:r>
            <a:r>
              <a:rPr lang="en-AU" dirty="0"/>
              <a:t> </a:t>
            </a:r>
            <a:r>
              <a:rPr lang="en-AU" dirty="0" err="1"/>
              <a:t>lectus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. Ut ac ante vel </a:t>
            </a:r>
            <a:r>
              <a:rPr lang="en-AU" dirty="0" err="1"/>
              <a:t>urna</a:t>
            </a:r>
            <a:r>
              <a:rPr lang="en-AU" dirty="0"/>
              <a:t> porta </a:t>
            </a:r>
            <a:r>
              <a:rPr lang="en-AU" dirty="0" err="1"/>
              <a:t>mollis</a:t>
            </a:r>
            <a:r>
              <a:rPr lang="en-AU" dirty="0"/>
              <a:t> ac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arcu</a:t>
            </a:r>
            <a:r>
              <a:rPr lang="en-AU" dirty="0"/>
              <a:t>. Proin </a:t>
            </a:r>
            <a:r>
              <a:rPr lang="en-AU" dirty="0" err="1"/>
              <a:t>dignissim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diam sed </a:t>
            </a:r>
            <a:r>
              <a:rPr lang="en-AU" dirty="0" err="1"/>
              <a:t>aliquet</a:t>
            </a:r>
            <a:r>
              <a:rPr lang="en-AU" dirty="0"/>
              <a:t>. Donec convallis, </a:t>
            </a:r>
            <a:r>
              <a:rPr lang="en-AU" dirty="0" err="1"/>
              <a:t>quam</a:t>
            </a:r>
            <a:r>
              <a:rPr lang="en-AU" dirty="0"/>
              <a:t>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scelerisque</a:t>
            </a:r>
            <a:r>
              <a:rPr lang="en-AU" dirty="0"/>
              <a:t> </a:t>
            </a:r>
            <a:r>
              <a:rPr lang="en-AU" dirty="0" err="1"/>
              <a:t>varius</a:t>
            </a:r>
            <a:r>
              <a:rPr lang="en-AU" dirty="0"/>
              <a:t>, </a:t>
            </a:r>
            <a:r>
              <a:rPr lang="en-AU" dirty="0" err="1"/>
              <a:t>nisl</a:t>
            </a:r>
            <a:r>
              <a:rPr lang="en-AU" dirty="0"/>
              <a:t> diam </a:t>
            </a:r>
            <a:r>
              <a:rPr lang="en-AU" dirty="0" err="1"/>
              <a:t>varius</a:t>
            </a:r>
            <a:r>
              <a:rPr lang="en-AU" dirty="0"/>
              <a:t> nisi, sit </a:t>
            </a:r>
            <a:r>
              <a:rPr lang="en-AU" dirty="0" err="1"/>
              <a:t>amet</a:t>
            </a:r>
            <a:r>
              <a:rPr lang="en-AU" dirty="0"/>
              <a:t> </a:t>
            </a:r>
            <a:r>
              <a:rPr lang="en-AU" dirty="0" err="1"/>
              <a:t>elementum</a:t>
            </a:r>
            <a:r>
              <a:rPr lang="en-AU" dirty="0"/>
              <a:t> mi mi vel </a:t>
            </a:r>
            <a:r>
              <a:rPr lang="en-AU" dirty="0" err="1"/>
              <a:t>dolor</a:t>
            </a:r>
            <a:r>
              <a:rPr lang="en-AU" dirty="0"/>
              <a:t>.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2D9CDA2-E22A-A83D-3A17-4BCEDD41D3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9641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27310" y="1220060"/>
            <a:ext cx="4445808" cy="10228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, id </a:t>
            </a:r>
            <a:r>
              <a:rPr lang="en-AU" dirty="0" err="1"/>
              <a:t>bibendum</a:t>
            </a:r>
            <a:r>
              <a:rPr lang="en-AU" dirty="0"/>
              <a:t> </a:t>
            </a:r>
            <a:r>
              <a:rPr lang="en-AU" dirty="0" err="1"/>
              <a:t>orci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a.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A613D9D-7F7A-44D4-FA84-40D140A283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7310" y="2626465"/>
            <a:ext cx="4445808" cy="403264"/>
          </a:xfrm>
        </p:spPr>
        <p:txBody>
          <a:bodyPr>
            <a:noAutofit/>
          </a:bodyPr>
          <a:lstStyle/>
          <a:p>
            <a:r>
              <a:rPr lang="en-US" dirty="0"/>
              <a:t>Subtitle</a:t>
            </a:r>
          </a:p>
        </p:txBody>
      </p:sp>
      <p:pic>
        <p:nvPicPr>
          <p:cNvPr id="37" name="Picture Placeholder 36" descr="A person and child riding a bike&#10;&#10;Description automatically generated">
            <a:extLst>
              <a:ext uri="{FF2B5EF4-FFF2-40B4-BE49-F238E27FC236}">
                <a16:creationId xmlns:a16="http://schemas.microsoft.com/office/drawing/2014/main" id="{3ACFF7BA-D227-505E-6D5E-D29FEF434EE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/>
          <a:stretch/>
        </p:blipFill>
        <p:spPr>
          <a:xfrm>
            <a:off x="5036857" y="636241"/>
            <a:ext cx="1602331" cy="1602331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221E67-E783-6713-6961-23763BCE2E98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827310" y="3210894"/>
            <a:ext cx="4445808" cy="1022808"/>
          </a:xfrm>
        </p:spPr>
        <p:txBody>
          <a:bodyPr>
            <a:noAutofit/>
          </a:bodyPr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, id </a:t>
            </a:r>
            <a:r>
              <a:rPr lang="en-AU" dirty="0" err="1"/>
              <a:t>bibendum</a:t>
            </a:r>
            <a:r>
              <a:rPr lang="en-AU" dirty="0"/>
              <a:t> </a:t>
            </a:r>
            <a:r>
              <a:rPr lang="en-AU" dirty="0" err="1"/>
              <a:t>orci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a.</a:t>
            </a:r>
            <a:endParaRPr lang="en-US" dirty="0"/>
          </a:p>
        </p:txBody>
      </p:sp>
      <p:pic>
        <p:nvPicPr>
          <p:cNvPr id="35" name="Picture Placeholder 34" descr="A pair of hands making a heart shape&#10;&#10;Description automatically generated">
            <a:extLst>
              <a:ext uri="{FF2B5EF4-FFF2-40B4-BE49-F238E27FC236}">
                <a16:creationId xmlns:a16="http://schemas.microsoft.com/office/drawing/2014/main" id="{AB8177B4-1634-5350-01B7-8604B52C14F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/>
          <a:stretch/>
        </p:blipFill>
        <p:spPr>
          <a:xfrm>
            <a:off x="5036858" y="2628593"/>
            <a:ext cx="1602330" cy="1602330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F55AB69-401E-F632-FF93-847A983832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27310" y="4617299"/>
            <a:ext cx="4445808" cy="403264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C80457C-B859-A285-98A8-C3B2205237EF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827310" y="5201728"/>
            <a:ext cx="4445808" cy="1022808"/>
          </a:xfrm>
        </p:spPr>
        <p:txBody>
          <a:bodyPr/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, id </a:t>
            </a:r>
            <a:r>
              <a:rPr lang="en-AU" dirty="0" err="1"/>
              <a:t>bibendum</a:t>
            </a:r>
            <a:r>
              <a:rPr lang="en-AU" dirty="0"/>
              <a:t> </a:t>
            </a:r>
            <a:r>
              <a:rPr lang="en-AU" dirty="0" err="1"/>
              <a:t>orci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a.</a:t>
            </a:r>
            <a:endParaRPr lang="en-US" dirty="0"/>
          </a:p>
        </p:txBody>
      </p:sp>
      <p:pic>
        <p:nvPicPr>
          <p:cNvPr id="29" name="Picture Placeholder 28" descr="A puzzle piece with four pieces missing&#10;&#10;Description automatically generated">
            <a:extLst>
              <a:ext uri="{FF2B5EF4-FFF2-40B4-BE49-F238E27FC236}">
                <a16:creationId xmlns:a16="http://schemas.microsoft.com/office/drawing/2014/main" id="{AEEC8ACE-DFCC-B6A5-8421-22BD032718D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/>
          <a:stretch/>
        </p:blipFill>
        <p:spPr>
          <a:xfrm>
            <a:off x="5036858" y="4619427"/>
            <a:ext cx="1602330" cy="1602330"/>
          </a:xfrm>
        </p:spPr>
      </p:pic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386FC725-306C-1E54-E5CF-7F945A18E5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27310" y="643590"/>
            <a:ext cx="4445808" cy="403225"/>
          </a:xfrm>
        </p:spPr>
        <p:txBody>
          <a:bodyPr>
            <a:noAutofit/>
          </a:bodyPr>
          <a:lstStyle/>
          <a:p>
            <a:r>
              <a:rPr lang="en-US" dirty="0"/>
              <a:t>Subtitle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B18C1F3B-5E00-50EC-9057-0E432D23E2BB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918882" y="1748716"/>
            <a:ext cx="3207447" cy="4410545"/>
          </a:xfrm>
        </p:spPr>
        <p:txBody>
          <a:bodyPr/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, id </a:t>
            </a:r>
            <a:r>
              <a:rPr lang="en-AU" dirty="0" err="1"/>
              <a:t>bibendum</a:t>
            </a:r>
            <a:r>
              <a:rPr lang="en-AU" dirty="0"/>
              <a:t> </a:t>
            </a:r>
            <a:r>
              <a:rPr lang="en-AU" dirty="0" err="1"/>
              <a:t>orci</a:t>
            </a:r>
            <a:r>
              <a:rPr lang="en-AU" dirty="0"/>
              <a:t> </a:t>
            </a:r>
            <a:r>
              <a:rPr lang="en-AU" dirty="0" err="1"/>
              <a:t>ornare</a:t>
            </a:r>
            <a:r>
              <a:rPr lang="en-AU" dirty="0"/>
              <a:t> a. Proin </a:t>
            </a:r>
            <a:r>
              <a:rPr lang="en-AU" dirty="0" err="1"/>
              <a:t>dolor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, </a:t>
            </a:r>
            <a:r>
              <a:rPr lang="en-AU" dirty="0" err="1"/>
              <a:t>vehicula</a:t>
            </a:r>
            <a:r>
              <a:rPr lang="en-AU" dirty="0"/>
              <a:t> id </a:t>
            </a:r>
            <a:r>
              <a:rPr lang="en-AU" dirty="0" err="1"/>
              <a:t>viverra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, </a:t>
            </a:r>
            <a:r>
              <a:rPr lang="en-AU" dirty="0" err="1"/>
              <a:t>lobortis</a:t>
            </a:r>
            <a:r>
              <a:rPr lang="en-AU" dirty="0"/>
              <a:t> sit </a:t>
            </a:r>
            <a:r>
              <a:rPr lang="en-AU" dirty="0" err="1"/>
              <a:t>amet</a:t>
            </a:r>
            <a:r>
              <a:rPr lang="en-AU" dirty="0"/>
              <a:t> libero. Duis </a:t>
            </a:r>
            <a:r>
              <a:rPr lang="en-AU" dirty="0" err="1"/>
              <a:t>justo</a:t>
            </a:r>
            <a:r>
              <a:rPr lang="en-AU" dirty="0"/>
              <a:t> libero, pulvinar a ex id,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nisl</a:t>
            </a:r>
            <a:r>
              <a:rPr lang="en-AU" dirty="0"/>
              <a:t>. Ut id </a:t>
            </a:r>
            <a:r>
              <a:rPr lang="en-AU" dirty="0" err="1"/>
              <a:t>interdum</a:t>
            </a:r>
            <a:r>
              <a:rPr lang="en-AU" dirty="0"/>
              <a:t> </a:t>
            </a:r>
            <a:r>
              <a:rPr lang="en-AU" dirty="0" err="1"/>
              <a:t>risus</a:t>
            </a:r>
            <a:r>
              <a:rPr lang="en-AU" dirty="0"/>
              <a:t>.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5659DB1-22FE-63F5-44D4-C5F37A3FE51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0527" y="733055"/>
            <a:ext cx="3215802" cy="819700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354763"/>
            <a:ext cx="457200" cy="365125"/>
          </a:xfrm>
          <a:prstGeom prst="rect">
            <a:avLst/>
          </a:prstGeo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2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99083D-B3C8-BBD8-C9C5-E443E702809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50087" y="4525671"/>
            <a:ext cx="3986062" cy="361212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7295-0AE8-E18F-F31D-96E980B5FA20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1949902" y="5100583"/>
            <a:ext cx="3986225" cy="1024362"/>
          </a:xfrm>
        </p:spPr>
        <p:txBody>
          <a:bodyPr>
            <a:noAutofit/>
          </a:bodyPr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Placeholder 20" descr="A yellow background with blue squares&#10;&#10;Description automatically generated">
            <a:extLst>
              <a:ext uri="{FF2B5EF4-FFF2-40B4-BE49-F238E27FC236}">
                <a16:creationId xmlns:a16="http://schemas.microsoft.com/office/drawing/2014/main" id="{AC6C6272-40A5-E7BB-8739-D52D3DDE368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90" r="90"/>
          <a:stretch/>
        </p:blipFill>
        <p:spPr>
          <a:xfrm>
            <a:off x="910527" y="4518341"/>
            <a:ext cx="878609" cy="87860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644F5-24E4-8F5F-49AE-031DC46DBDD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95226" y="4518341"/>
            <a:ext cx="3986062" cy="361212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23" name="Picture Placeholder 22" descr="A person in a wheelchair with a neck brace&#10;&#10;Description automatically generated">
            <a:extLst>
              <a:ext uri="{FF2B5EF4-FFF2-40B4-BE49-F238E27FC236}">
                <a16:creationId xmlns:a16="http://schemas.microsoft.com/office/drawing/2014/main" id="{DD69EA69-B2C1-0BAF-30C0-8D03DB9D952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/>
          <a:stretch/>
        </p:blipFill>
        <p:spPr>
          <a:xfrm>
            <a:off x="6255853" y="4525671"/>
            <a:ext cx="878609" cy="87860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DF1F1A-78AD-7A97-367A-9BB373FB3EE9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7295226" y="5093253"/>
            <a:ext cx="3986225" cy="1024362"/>
          </a:xfrm>
        </p:spPr>
        <p:txBody>
          <a:bodyPr>
            <a:noAutofit/>
          </a:bodyPr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EDA77C-D526-E1F1-58A8-DFB4324627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50087" y="2534826"/>
            <a:ext cx="3986062" cy="361212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21108F-8413-A740-13AA-E1D483861D3D}"/>
              </a:ext>
            </a:extLst>
          </p:cNvPr>
          <p:cNvSpPr>
            <a:spLocks noGrp="1"/>
          </p:cNvSpPr>
          <p:nvPr>
            <p:ph sz="half" idx="37"/>
          </p:nvPr>
        </p:nvSpPr>
        <p:spPr>
          <a:xfrm>
            <a:off x="1949902" y="3109738"/>
            <a:ext cx="3986225" cy="1024362"/>
          </a:xfrm>
        </p:spPr>
        <p:txBody>
          <a:bodyPr>
            <a:noAutofit/>
          </a:bodyPr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7" name="Picture Placeholder 16" descr="A person and child riding a bike&#10;&#10;Description automatically generated">
            <a:extLst>
              <a:ext uri="{FF2B5EF4-FFF2-40B4-BE49-F238E27FC236}">
                <a16:creationId xmlns:a16="http://schemas.microsoft.com/office/drawing/2014/main" id="{6809B5C7-E9B5-8F94-5DC0-1223A20BB9FC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/>
          <a:srcRect l="90" r="90"/>
          <a:stretch/>
        </p:blipFill>
        <p:spPr>
          <a:xfrm>
            <a:off x="910527" y="2527496"/>
            <a:ext cx="878609" cy="87860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F74676-0CDC-F354-FD89-14596B01DF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295226" y="2527496"/>
            <a:ext cx="3986062" cy="361212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19" name="Picture Placeholder 18" descr="A yellow and blue fan&#10;&#10;Description automatically generated">
            <a:extLst>
              <a:ext uri="{FF2B5EF4-FFF2-40B4-BE49-F238E27FC236}">
                <a16:creationId xmlns:a16="http://schemas.microsoft.com/office/drawing/2014/main" id="{81220E28-5244-AE3C-C0EE-2BECB2A93D47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5"/>
          <a:srcRect/>
          <a:stretch/>
        </p:blipFill>
        <p:spPr>
          <a:xfrm>
            <a:off x="6255853" y="2534826"/>
            <a:ext cx="878609" cy="87860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9EBCD89-468A-B8DC-116D-8DCC8FFBA114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7295226" y="3102408"/>
            <a:ext cx="3986225" cy="1024362"/>
          </a:xfrm>
        </p:spPr>
        <p:txBody>
          <a:bodyPr>
            <a:noAutofit/>
          </a:bodyPr>
          <a:lstStyle/>
          <a:p>
            <a:r>
              <a:rPr lang="en-AU" dirty="0"/>
              <a:t>Nam </a:t>
            </a:r>
            <a:r>
              <a:rPr lang="en-AU" dirty="0" err="1"/>
              <a:t>tincidunt</a:t>
            </a:r>
            <a:r>
              <a:rPr lang="en-AU" dirty="0"/>
              <a:t> nulla </a:t>
            </a:r>
            <a:r>
              <a:rPr lang="en-AU" dirty="0" err="1"/>
              <a:t>tincidunt</a:t>
            </a:r>
            <a:r>
              <a:rPr lang="en-AU" dirty="0"/>
              <a:t> ipsum </a:t>
            </a:r>
            <a:r>
              <a:rPr lang="en-AU" dirty="0" err="1"/>
              <a:t>tempor</a:t>
            </a:r>
            <a:r>
              <a:rPr lang="en-AU" dirty="0"/>
              <a:t> </a:t>
            </a:r>
            <a:r>
              <a:rPr lang="en-AU" dirty="0" err="1"/>
              <a:t>ultricies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ullamcorper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Quisque</a:t>
            </a:r>
            <a:r>
              <a:rPr lang="en-AU" dirty="0"/>
              <a:t> </a:t>
            </a:r>
            <a:r>
              <a:rPr lang="en-AU" dirty="0" err="1"/>
              <a:t>porttitor</a:t>
            </a:r>
            <a:r>
              <a:rPr lang="en-AU" dirty="0"/>
              <a:t> </a:t>
            </a:r>
            <a:r>
              <a:rPr lang="en-AU" dirty="0" err="1"/>
              <a:t>neque</a:t>
            </a:r>
            <a:r>
              <a:rPr lang="en-AU" dirty="0"/>
              <a:t> a pulvinar </a:t>
            </a:r>
            <a:r>
              <a:rPr lang="en-AU" dirty="0" err="1"/>
              <a:t>sagittis</a:t>
            </a:r>
            <a:r>
              <a:rPr lang="en-AU" dirty="0"/>
              <a:t>. Vestibulum </a:t>
            </a:r>
            <a:r>
              <a:rPr lang="en-AU" dirty="0" err="1"/>
              <a:t>tincidunt</a:t>
            </a:r>
            <a:r>
              <a:rPr lang="en-AU" dirty="0"/>
              <a:t> </a:t>
            </a:r>
            <a:r>
              <a:rPr lang="en-AU" dirty="0" err="1"/>
              <a:t>mauris</a:t>
            </a:r>
            <a:r>
              <a:rPr lang="en-AU" dirty="0"/>
              <a:t> </a:t>
            </a:r>
            <a:r>
              <a:rPr lang="en-AU" dirty="0" err="1"/>
              <a:t>metus</a:t>
            </a:r>
            <a:r>
              <a:rPr lang="en-AU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F9A117F-BB7A-99A0-F4C3-299B35903D11}"/>
              </a:ext>
            </a:extLst>
          </p:cNvPr>
          <p:cNvSpPr>
            <a:spLocks noGrp="1"/>
          </p:cNvSpPr>
          <p:nvPr>
            <p:ph sz="half" idx="42"/>
          </p:nvPr>
        </p:nvSpPr>
        <p:spPr>
          <a:xfrm>
            <a:off x="918881" y="1555770"/>
            <a:ext cx="10370945" cy="733054"/>
          </a:xfrm>
        </p:spPr>
        <p:txBody>
          <a:bodyPr>
            <a:noAutofit/>
          </a:bodyPr>
          <a:lstStyle/>
          <a:p>
            <a:r>
              <a:rPr lang="en-AU" dirty="0" err="1"/>
              <a:t>Praesent</a:t>
            </a:r>
            <a:r>
              <a:rPr lang="en-AU" dirty="0"/>
              <a:t> id </a:t>
            </a:r>
            <a:r>
              <a:rPr lang="en-AU" dirty="0" err="1"/>
              <a:t>accumsan</a:t>
            </a:r>
            <a:r>
              <a:rPr lang="en-AU" dirty="0"/>
              <a:t> </a:t>
            </a:r>
            <a:r>
              <a:rPr lang="en-AU" dirty="0" err="1"/>
              <a:t>turpis</a:t>
            </a:r>
            <a:r>
              <a:rPr lang="en-AU" dirty="0"/>
              <a:t>. </a:t>
            </a:r>
            <a:r>
              <a:rPr lang="en-AU" dirty="0" err="1"/>
              <a:t>Vivamus</a:t>
            </a:r>
            <a:r>
              <a:rPr lang="en-AU" dirty="0"/>
              <a:t> dictum </a:t>
            </a:r>
            <a:r>
              <a:rPr lang="en-AU" dirty="0" err="1"/>
              <a:t>arcu</a:t>
            </a:r>
            <a:r>
              <a:rPr lang="en-AU" dirty="0"/>
              <a:t> cursus </a:t>
            </a:r>
            <a:r>
              <a:rPr lang="en-AU" dirty="0" err="1"/>
              <a:t>orci</a:t>
            </a:r>
            <a:r>
              <a:rPr lang="en-AU" dirty="0"/>
              <a:t> convallis, non </a:t>
            </a:r>
            <a:r>
              <a:rPr lang="en-AU" dirty="0" err="1"/>
              <a:t>rhoncus</a:t>
            </a:r>
            <a:r>
              <a:rPr lang="en-AU" dirty="0"/>
              <a:t> </a:t>
            </a:r>
            <a:r>
              <a:rPr lang="en-AU" dirty="0" err="1"/>
              <a:t>lectus</a:t>
            </a:r>
            <a:r>
              <a:rPr lang="en-AU" dirty="0"/>
              <a:t> </a:t>
            </a:r>
            <a:r>
              <a:rPr lang="en-AU" dirty="0" err="1"/>
              <a:t>iaculis</a:t>
            </a:r>
            <a:r>
              <a:rPr lang="en-AU" dirty="0"/>
              <a:t>. Ut ac ante vel </a:t>
            </a:r>
            <a:r>
              <a:rPr lang="en-AU" dirty="0" err="1"/>
              <a:t>urna</a:t>
            </a:r>
            <a:r>
              <a:rPr lang="en-AU" dirty="0"/>
              <a:t> porta </a:t>
            </a:r>
            <a:r>
              <a:rPr lang="en-AU" dirty="0" err="1"/>
              <a:t>mollis</a:t>
            </a:r>
            <a:r>
              <a:rPr lang="en-AU" dirty="0"/>
              <a:t> ac </a:t>
            </a:r>
            <a:r>
              <a:rPr lang="en-AU" dirty="0" err="1"/>
              <a:t>eu</a:t>
            </a:r>
            <a:r>
              <a:rPr lang="en-AU" dirty="0"/>
              <a:t> </a:t>
            </a:r>
            <a:r>
              <a:rPr lang="en-AU" dirty="0" err="1"/>
              <a:t>arcu</a:t>
            </a:r>
            <a:r>
              <a:rPr lang="en-AU" dirty="0"/>
              <a:t>. 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070EE62-243A-4D3B-40D2-0AC3642F27B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10527" y="733055"/>
            <a:ext cx="6338888" cy="609014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17882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">
      <a:dk1>
        <a:srgbClr val="000000"/>
      </a:dk1>
      <a:lt1>
        <a:srgbClr val="FFFFFF"/>
      </a:lt1>
      <a:dk2>
        <a:srgbClr val="00303B"/>
      </a:dk2>
      <a:lt2>
        <a:srgbClr val="F7EFE2"/>
      </a:lt2>
      <a:accent1>
        <a:srgbClr val="007DB5"/>
      </a:accent1>
      <a:accent2>
        <a:srgbClr val="003340"/>
      </a:accent2>
      <a:accent3>
        <a:srgbClr val="008E84"/>
      </a:accent3>
      <a:accent4>
        <a:srgbClr val="FFED00"/>
      </a:accent4>
      <a:accent5>
        <a:srgbClr val="004866"/>
      </a:accent5>
      <a:accent6>
        <a:srgbClr val="022A33"/>
      </a:accent6>
      <a:hlink>
        <a:srgbClr val="FFED00"/>
      </a:hlink>
      <a:folHlink>
        <a:srgbClr val="FFB600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Widescreen</PresentationFormat>
  <Paragraphs>48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Black</vt:lpstr>
      <vt:lpstr>Avenir Medium</vt:lpstr>
      <vt:lpstr>Calibri</vt:lpstr>
      <vt:lpstr>Poleno Medium</vt:lpstr>
      <vt:lpstr>Custom</vt:lpstr>
      <vt:lpstr>UHC presentation</vt:lpstr>
      <vt:lpstr>UHC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2024-11-06T02:43:17Z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