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Nunito" pitchFamily="2" charset="77"/>
      <p:regular r:id="rId11"/>
      <p:bold r:id="rId12"/>
      <p:italic r:id="rId13"/>
      <p:boldItalic r:id="rId14"/>
    </p:embeddedFont>
    <p:embeddedFont>
      <p:font typeface="Nunito Sans" pitchFamily="2" charset="77"/>
      <p:regular r:id="rId15"/>
      <p:bold r:id="rId16"/>
      <p:italic r:id="rId17"/>
      <p:boldItalic r:id="rId18"/>
    </p:embeddedFont>
    <p:embeddedFont>
      <p:font typeface="Nunito Sans Black" pitchFamily="2" charset="77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6F6F"/>
    <a:srgbClr val="FFF042"/>
    <a:srgbClr val="289791"/>
    <a:srgbClr val="223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/>
    <p:restoredTop sz="95748"/>
  </p:normalViewPr>
  <p:slideViewPr>
    <p:cSldViewPr snapToGrid="0" snapToObjects="1">
      <p:cViewPr varScale="1">
        <p:scale>
          <a:sx n="106" d="100"/>
          <a:sy n="106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uhcday.or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www.un.org/en/observances/universal-health-coverage-day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uhcday.org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www.un.org/en/observances/universal-health-coverage-day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uhcda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www.un.org/en/observances/universal-health-coverage-day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uhcday.or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www.un.org/en/observances/universal-health-coverage-day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uhcday.org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www.un.org/en/observances/universal-health-coverage-day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uhcda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www.un.org/en/observances/universal-health-coverage-day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1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1405781"/>
            <a:ext cx="11522074" cy="199418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4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_2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1720" y="250823"/>
            <a:ext cx="19241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“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450" y="1832120"/>
            <a:ext cx="11536587" cy="3576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Nam,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sapid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 </a:t>
            </a:r>
            <a:r>
              <a:rPr lang="en-US" dirty="0" err="1"/>
              <a:t>iscil</a:t>
            </a:r>
            <a:r>
              <a:rPr lang="en-US" dirty="0"/>
              <a:t> </a:t>
            </a:r>
            <a:r>
              <a:rPr lang="en-US" dirty="0" err="1"/>
              <a:t>inime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expliquis</a:t>
            </a:r>
            <a:r>
              <a:rPr lang="en-US" dirty="0"/>
              <a:t> </a:t>
            </a:r>
            <a:r>
              <a:rPr lang="en-US" dirty="0" err="1"/>
              <a:t>audi</a:t>
            </a:r>
            <a:r>
              <a:rPr lang="en-US" dirty="0"/>
              <a:t> nus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optaquam</a:t>
            </a:r>
            <a:r>
              <a:rPr lang="en-US" dirty="0"/>
              <a:t> </a:t>
            </a:r>
            <a:r>
              <a:rPr lang="en-US" dirty="0" err="1"/>
              <a:t>aligent</a:t>
            </a:r>
            <a:r>
              <a:rPr lang="en-US" dirty="0"/>
              <a:t> </a:t>
            </a:r>
            <a:r>
              <a:rPr lang="en-US" dirty="0" err="1"/>
              <a:t>otatemquam</a:t>
            </a:r>
            <a:r>
              <a:rPr lang="en-US" dirty="0"/>
              <a:t> lab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hiciis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a </a:t>
            </a:r>
            <a:r>
              <a:rPr lang="en-US" dirty="0" err="1"/>
              <a:t>velendae</a:t>
            </a:r>
            <a:r>
              <a:rPr lang="en-US" dirty="0"/>
              <a:t>. </a:t>
            </a:r>
            <a:r>
              <a:rPr lang="en-US" dirty="0" err="1"/>
              <a:t>Temquas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,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eost</a:t>
            </a:r>
            <a:r>
              <a:rPr lang="en-US" dirty="0"/>
              <a:t> </a:t>
            </a:r>
            <a:r>
              <a:rPr lang="en-US" dirty="0" err="1"/>
              <a:t>atquamusa</a:t>
            </a:r>
            <a:r>
              <a:rPr lang="en-US" dirty="0"/>
              <a:t> sum </a:t>
            </a:r>
            <a:r>
              <a:rPr lang="en-US" dirty="0" err="1"/>
              <a:t>quiandae</a:t>
            </a:r>
            <a:r>
              <a:rPr lang="en-US" dirty="0"/>
              <a:t> am,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ecuptatquia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quaeriam</a:t>
            </a:r>
            <a:r>
              <a:rPr lang="en-US" dirty="0"/>
              <a:t>, sin </a:t>
            </a:r>
            <a:r>
              <a:rPr lang="en-US" dirty="0" err="1"/>
              <a:t>nobitat</a:t>
            </a:r>
            <a:r>
              <a:rPr lang="en-US" dirty="0"/>
              <a:t>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68389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iture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441170"/>
            <a:ext cx="5498811" cy="11062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5389879" cy="340959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7" y="1869936"/>
            <a:ext cx="5498810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441170"/>
            <a:ext cx="5498811" cy="11062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5389879" cy="340959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7" y="1869936"/>
            <a:ext cx="5498810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6096000" y="0"/>
            <a:ext cx="6096000" cy="6996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1052229"/>
            <a:ext cx="5498811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5389879" cy="340959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7" y="1869936"/>
            <a:ext cx="5498810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3"/>
            <a:ext cx="2575149" cy="871687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1052229"/>
            <a:ext cx="5498811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5389879" cy="340959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7" y="1869936"/>
            <a:ext cx="5498810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9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3057FF1-62E0-7A49-AB01-FD4636FBD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F73A168-25D9-4B4C-8BBE-0ADC660413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1405781"/>
            <a:ext cx="11522074" cy="199418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092F908-888F-E245-B943-F70EB5718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16886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B3CFEB-28C4-B94D-9DB8-12D661A70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52AD01D-616B-3841-BA67-CE1E60A5B2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2501178"/>
            <a:ext cx="11522074" cy="7484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3E01F264-5C87-0E42-9DFD-1778A38E4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51612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E52F804-43C8-D04A-8F67-DE7F6013A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271575" y="1594629"/>
            <a:ext cx="4736113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271575" y="2305294"/>
            <a:ext cx="7444352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834F7-8E46-4064-A05B-483FE5E2E23C}"/>
              </a:ext>
            </a:extLst>
          </p:cNvPr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213AE7-77B0-2945-A468-971F847C5548}"/>
              </a:ext>
            </a:extLst>
          </p:cNvPr>
          <p:cNvSpPr/>
          <p:nvPr userDrawn="1"/>
        </p:nvSpPr>
        <p:spPr>
          <a:xfrm>
            <a:off x="234673" y="6310885"/>
            <a:ext cx="7949957" cy="51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0" dirty="0">
                <a:solidFill>
                  <a:srgbClr val="289791"/>
                </a:solidFill>
                <a:latin typeface="Nunito Sans" pitchFamily="2" charset="77"/>
              </a:rPr>
              <a:t>International Universal Health Coverage Day on 12 December is the annual rallying point for the growing movement for health for all.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rgbClr val="289791"/>
                </a:solidFill>
                <a:latin typeface="Nunito Sans" pitchFamily="2" charset="77"/>
              </a:rPr>
              <a:t>It marks the anniversary of the United Nations’ historic and unanimous endorsement of UHC in 2012.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rgbClr val="289791"/>
                </a:solidFill>
                <a:latin typeface="Nunito Sans" pitchFamily="2" charset="77"/>
              </a:rPr>
              <a:t>Webpage: </a:t>
            </a:r>
            <a:r>
              <a:rPr lang="en-US" sz="1000" i="0" u="sng" dirty="0">
                <a:solidFill>
                  <a:srgbClr val="0563C1"/>
                </a:solidFill>
                <a:latin typeface="Nunito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uhcday.org</a:t>
            </a:r>
            <a:r>
              <a:rPr lang="en-US" sz="1000" i="0" u="none" dirty="0">
                <a:solidFill>
                  <a:srgbClr val="289791"/>
                </a:solidFill>
                <a:latin typeface="Nunito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i="0" u="none" dirty="0">
                <a:solidFill>
                  <a:srgbClr val="289791"/>
                </a:solidFill>
                <a:latin typeface="Nunito Sans" pitchFamily="2" charset="77"/>
              </a:rPr>
              <a:t>&amp; </a:t>
            </a:r>
            <a:r>
              <a:rPr lang="en-US" sz="1000" i="0" u="sng" dirty="0">
                <a:solidFill>
                  <a:schemeClr val="bg1"/>
                </a:solidFill>
                <a:latin typeface="Nunito Sans" pitchFamily="2" charset="77"/>
                <a:hlinkClick r:id="rId4"/>
              </a:rPr>
              <a:t>http://www.un.org/en/observances/universal-health-coverage-day</a:t>
            </a:r>
            <a:r>
              <a:rPr lang="en-US" sz="1000" i="0" u="sng" dirty="0">
                <a:solidFill>
                  <a:schemeClr val="bg1"/>
                </a:solidFill>
                <a:latin typeface="Nunito Sans" pitchFamily="2" charset="77"/>
              </a:rPr>
              <a:t> 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CD160D0-F153-1B45-A3EB-FB4B09C5C2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673" y="3088171"/>
            <a:ext cx="11511279" cy="3193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9144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13716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1828800" indent="0">
              <a:buNone/>
              <a:defRPr sz="22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5CBB1D-EAE8-714A-83B4-61CC388B3715}"/>
              </a:ext>
            </a:extLst>
          </p:cNvPr>
          <p:cNvSpPr/>
          <p:nvPr userDrawn="1"/>
        </p:nvSpPr>
        <p:spPr>
          <a:xfrm>
            <a:off x="9726698" y="6445858"/>
            <a:ext cx="11560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Nunito Sans" pitchFamily="2" charset="77"/>
              </a:rPr>
              <a:t>POWERED BY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AA9F0C-5175-8045-B132-1C49537228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1240" y="6335419"/>
            <a:ext cx="1156087" cy="3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0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AF9F00-FF68-FB46-9233-EF4E6E3B5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271575" y="1594629"/>
            <a:ext cx="4736113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34673" y="3088171"/>
            <a:ext cx="11511279" cy="3193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None/>
              <a:defRPr sz="2200" b="0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914400" indent="0">
              <a:buNone/>
              <a:defRPr sz="2200" b="0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1371600" indent="0">
              <a:buNone/>
              <a:defRPr sz="2200" b="0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1828800" indent="0">
              <a:buNone/>
              <a:defRPr sz="2200" b="0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271575" y="2305294"/>
            <a:ext cx="7444352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834F7-8E46-4064-A05B-483FE5E2E23C}"/>
              </a:ext>
            </a:extLst>
          </p:cNvPr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23AE9-B6E3-4004-9C89-5B12E2729BB8}"/>
              </a:ext>
            </a:extLst>
          </p:cNvPr>
          <p:cNvSpPr/>
          <p:nvPr userDrawn="1"/>
        </p:nvSpPr>
        <p:spPr>
          <a:xfrm>
            <a:off x="234673" y="6310885"/>
            <a:ext cx="7949957" cy="51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International Universal Health Coverage Day on 12 December is the annual rallying point for the growing movement for health for all.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It marks the anniversary of the United Nations’ historic and unanimous endorsement of UHC in 2012.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Webpage: 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uhcday.org</a:t>
            </a:r>
            <a:r>
              <a:rPr lang="en-US" sz="1000" i="0" u="none" dirty="0">
                <a:solidFill>
                  <a:srgbClr val="FFF042"/>
                </a:solidFill>
                <a:latin typeface="Nunito Sans" pitchFamily="2" charset="77"/>
              </a:rPr>
              <a:t> </a:t>
            </a:r>
            <a:r>
              <a:rPr lang="en-US" sz="1000" i="0" u="none" dirty="0">
                <a:solidFill>
                  <a:schemeClr val="bg1"/>
                </a:solidFill>
                <a:latin typeface="Nunito Sans" pitchFamily="2" charset="77"/>
              </a:rPr>
              <a:t>&amp; 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http://www.un.org/en/observances/universal-health-coverage-day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9FE09-2545-284B-8383-6D35692DFE12}"/>
              </a:ext>
            </a:extLst>
          </p:cNvPr>
          <p:cNvSpPr/>
          <p:nvPr userDrawn="1"/>
        </p:nvSpPr>
        <p:spPr>
          <a:xfrm>
            <a:off x="9726698" y="6445858"/>
            <a:ext cx="11560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Nunito Sans" pitchFamily="2" charset="77"/>
              </a:rPr>
              <a:t>POWERED BY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B734C2-4219-B14F-BA4A-1BFD79F51F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1240" y="6335419"/>
            <a:ext cx="1156087" cy="3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67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0CE62-9F49-5D45-A4B0-F3F37FF82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271575" y="1594629"/>
            <a:ext cx="4736113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34673" y="3088171"/>
            <a:ext cx="11511279" cy="3193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None/>
              <a:defRPr sz="2200" b="0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914400" indent="0">
              <a:buNone/>
              <a:defRPr sz="2200" b="0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1371600" indent="0">
              <a:buNone/>
              <a:defRPr sz="2200" b="0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1828800" indent="0">
              <a:buNone/>
              <a:defRPr sz="2200" b="0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271575" y="2305294"/>
            <a:ext cx="7444352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834F7-8E46-4064-A05B-483FE5E2E23C}"/>
              </a:ext>
            </a:extLst>
          </p:cNvPr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23AE9-B6E3-4004-9C89-5B12E2729BB8}"/>
              </a:ext>
            </a:extLst>
          </p:cNvPr>
          <p:cNvSpPr/>
          <p:nvPr userDrawn="1"/>
        </p:nvSpPr>
        <p:spPr>
          <a:xfrm>
            <a:off x="234673" y="6310885"/>
            <a:ext cx="7949957" cy="51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International Universal Health Coverage Day on 12 December is the annual rallying point for the growing movement for health for all.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It marks the anniversary of the United Nations’ historic and unanimous endorsement of UHC in 2012.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Webpage: 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uhcday.org</a:t>
            </a:r>
            <a:r>
              <a:rPr lang="en-US" sz="1000" i="0" u="none" dirty="0">
                <a:solidFill>
                  <a:srgbClr val="FFF042"/>
                </a:solidFill>
                <a:latin typeface="Nunito Sans" pitchFamily="2" charset="77"/>
              </a:rPr>
              <a:t> </a:t>
            </a:r>
            <a:r>
              <a:rPr lang="en-US" sz="1000" i="0" u="none" dirty="0">
                <a:solidFill>
                  <a:schemeClr val="bg1"/>
                </a:solidFill>
                <a:latin typeface="Nunito Sans" pitchFamily="2" charset="77"/>
              </a:rPr>
              <a:t>&amp; 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http://www.un.org/en/observances/universal-health-coverage-day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9FE09-2545-284B-8383-6D35692DFE12}"/>
              </a:ext>
            </a:extLst>
          </p:cNvPr>
          <p:cNvSpPr/>
          <p:nvPr userDrawn="1"/>
        </p:nvSpPr>
        <p:spPr>
          <a:xfrm>
            <a:off x="9726698" y="6445858"/>
            <a:ext cx="11560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Nunito Sans" pitchFamily="2" charset="77"/>
              </a:rPr>
              <a:t>POWERED BY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B734C2-4219-B14F-BA4A-1BFD79F51F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1240" y="6335419"/>
            <a:ext cx="1156087" cy="3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2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2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2501178"/>
            <a:ext cx="11522074" cy="7484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8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HC Blank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E5F373-8C0D-5D4B-B28E-FACBDA32A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D8A0A-9C77-B54A-8FD0-129E28F374C0}"/>
              </a:ext>
            </a:extLst>
          </p:cNvPr>
          <p:cNvSpPr/>
          <p:nvPr userDrawn="1"/>
        </p:nvSpPr>
        <p:spPr>
          <a:xfrm>
            <a:off x="234673" y="6310885"/>
            <a:ext cx="7949957" cy="51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0" dirty="0">
                <a:solidFill>
                  <a:srgbClr val="289791"/>
                </a:solidFill>
                <a:latin typeface="Nunito Sans" pitchFamily="2" charset="77"/>
              </a:rPr>
              <a:t>International Universal Health Coverage Day on 12 December is the annual rallying point for the growing movement for health for all.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rgbClr val="289791"/>
                </a:solidFill>
                <a:latin typeface="Nunito Sans" pitchFamily="2" charset="77"/>
              </a:rPr>
              <a:t>It marks the anniversary of the United Nations’ historic and unanimous endorsement of UHC in 2012.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rgbClr val="289791"/>
                </a:solidFill>
                <a:latin typeface="Nunito Sans" pitchFamily="2" charset="77"/>
              </a:rPr>
              <a:t>Webpage: </a:t>
            </a:r>
            <a:r>
              <a:rPr lang="en-US" sz="1000" i="0" u="sng" dirty="0">
                <a:solidFill>
                  <a:srgbClr val="0563C1"/>
                </a:solidFill>
                <a:latin typeface="Nunito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uhcday.org</a:t>
            </a:r>
            <a:r>
              <a:rPr lang="en-US" sz="1000" i="0" u="none" dirty="0">
                <a:solidFill>
                  <a:srgbClr val="289791"/>
                </a:solidFill>
                <a:latin typeface="Nunito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i="0" u="none" dirty="0">
                <a:solidFill>
                  <a:srgbClr val="289791"/>
                </a:solidFill>
                <a:latin typeface="Nunito Sans" pitchFamily="2" charset="77"/>
              </a:rPr>
              <a:t>&amp; </a:t>
            </a:r>
            <a:r>
              <a:rPr lang="en-US" sz="1000" i="0" u="sng" dirty="0">
                <a:solidFill>
                  <a:schemeClr val="bg1"/>
                </a:solidFill>
                <a:latin typeface="Nunito Sans" pitchFamily="2" charset="77"/>
                <a:hlinkClick r:id="rId4"/>
              </a:rPr>
              <a:t>http://www.un.org/en/observances/universal-health-coverage-day</a:t>
            </a:r>
            <a:r>
              <a:rPr lang="en-US" sz="1000" i="0" u="sng" dirty="0">
                <a:solidFill>
                  <a:schemeClr val="bg1"/>
                </a:solidFill>
                <a:latin typeface="Nunito Sans" pitchFamily="2" charset="77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833F8D-6C0D-EF43-9858-05C8D9DBA342}"/>
              </a:ext>
            </a:extLst>
          </p:cNvPr>
          <p:cNvSpPr/>
          <p:nvPr userDrawn="1"/>
        </p:nvSpPr>
        <p:spPr>
          <a:xfrm>
            <a:off x="9726698" y="6445858"/>
            <a:ext cx="11560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Nunito Sans" pitchFamily="2" charset="77"/>
              </a:rPr>
              <a:t>POWERED BY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4A6E6-739D-1F4B-9420-A986D5D48D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1240" y="6335419"/>
            <a:ext cx="1156087" cy="3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2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HC Blank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8BC75-A537-0843-8AD8-55655DC7F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834F7-8E46-4064-A05B-483FE5E2E23C}"/>
              </a:ext>
            </a:extLst>
          </p:cNvPr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2A7394-BF20-7843-85EE-27BCB335E3CA}"/>
              </a:ext>
            </a:extLst>
          </p:cNvPr>
          <p:cNvSpPr/>
          <p:nvPr userDrawn="1"/>
        </p:nvSpPr>
        <p:spPr>
          <a:xfrm>
            <a:off x="234673" y="6310885"/>
            <a:ext cx="7949957" cy="51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International Universal Health Coverage Day on 12 December is the annual rallying point for the growing movement for health for all.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It marks the anniversary of the United Nations’ historic and unanimous endorsement of UHC in 2012.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Webpage: 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uhcday.org</a:t>
            </a:r>
            <a:r>
              <a:rPr lang="en-US" sz="1000" i="0" u="none" dirty="0">
                <a:solidFill>
                  <a:srgbClr val="FFF042"/>
                </a:solidFill>
                <a:latin typeface="Nunito Sans" pitchFamily="2" charset="77"/>
              </a:rPr>
              <a:t> </a:t>
            </a:r>
            <a:r>
              <a:rPr lang="en-US" sz="1000" i="0" u="none" dirty="0">
                <a:solidFill>
                  <a:schemeClr val="bg1"/>
                </a:solidFill>
                <a:latin typeface="Nunito Sans" pitchFamily="2" charset="77"/>
              </a:rPr>
              <a:t>&amp; 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http://www.un.org/en/observances/universal-health-coverage-day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79B535-7941-2243-9B5D-D43BC1F5E3AF}"/>
              </a:ext>
            </a:extLst>
          </p:cNvPr>
          <p:cNvSpPr/>
          <p:nvPr userDrawn="1"/>
        </p:nvSpPr>
        <p:spPr>
          <a:xfrm>
            <a:off x="9726698" y="6445858"/>
            <a:ext cx="11560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Nunito Sans" pitchFamily="2" charset="77"/>
              </a:rPr>
              <a:t>POWERED BY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127612-D774-7746-9AC9-F585FC3199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1240" y="6335419"/>
            <a:ext cx="1156087" cy="3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87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HC Blank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2EBCB8-7D7D-D24F-ABCE-667D62EB2F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834F7-8E46-4064-A05B-483FE5E2E23C}"/>
              </a:ext>
            </a:extLst>
          </p:cNvPr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2A7394-BF20-7843-85EE-27BCB335E3CA}"/>
              </a:ext>
            </a:extLst>
          </p:cNvPr>
          <p:cNvSpPr/>
          <p:nvPr userDrawn="1"/>
        </p:nvSpPr>
        <p:spPr>
          <a:xfrm>
            <a:off x="234673" y="6310885"/>
            <a:ext cx="7949957" cy="51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International Universal Health Coverage Day on 12 December is the annual rallying point for the growing movement for health for all.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It marks the anniversary of the United Nations’ historic and unanimous endorsement of UHC in 2012. </a:t>
            </a:r>
          </a:p>
          <a:p>
            <a:pPr>
              <a:lnSpc>
                <a:spcPct val="90000"/>
              </a:lnSpc>
            </a:pPr>
            <a:r>
              <a:rPr lang="en-US" sz="1000" i="0" dirty="0">
                <a:solidFill>
                  <a:schemeClr val="bg1"/>
                </a:solidFill>
                <a:latin typeface="Nunito Sans" pitchFamily="2" charset="77"/>
              </a:rPr>
              <a:t>Webpage: 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uhcday.org</a:t>
            </a:r>
            <a:r>
              <a:rPr lang="en-US" sz="1000" i="0" u="none" dirty="0">
                <a:solidFill>
                  <a:srgbClr val="FFF042"/>
                </a:solidFill>
                <a:latin typeface="Nunito Sans" pitchFamily="2" charset="77"/>
              </a:rPr>
              <a:t> </a:t>
            </a:r>
            <a:r>
              <a:rPr lang="en-US" sz="1000" i="0" u="none" dirty="0">
                <a:solidFill>
                  <a:schemeClr val="bg1"/>
                </a:solidFill>
                <a:latin typeface="Nunito Sans" pitchFamily="2" charset="77"/>
              </a:rPr>
              <a:t>&amp; 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http://www.un.org/en/observances/universal-health-coverage-day</a:t>
            </a:r>
            <a:r>
              <a:rPr lang="en-US" sz="1000" i="0" u="sng" dirty="0">
                <a:solidFill>
                  <a:srgbClr val="FFF042"/>
                </a:solidFill>
                <a:latin typeface="Nunito Sans" pitchFamily="2" charset="77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79B535-7941-2243-9B5D-D43BC1F5E3AF}"/>
              </a:ext>
            </a:extLst>
          </p:cNvPr>
          <p:cNvSpPr/>
          <p:nvPr userDrawn="1"/>
        </p:nvSpPr>
        <p:spPr>
          <a:xfrm>
            <a:off x="9726698" y="6445858"/>
            <a:ext cx="11560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Nunito Sans" pitchFamily="2" charset="77"/>
              </a:rPr>
              <a:t>POWERED BY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127612-D774-7746-9AC9-F585FC3199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1240" y="6335419"/>
            <a:ext cx="1156087" cy="3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F64141-14E6-3E4E-A7E6-9F147813DA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4067" y="5249334"/>
            <a:ext cx="1471082" cy="14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65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2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62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3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63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4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12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0681" y="1052229"/>
            <a:ext cx="4944773" cy="522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759" y="2359385"/>
            <a:ext cx="4835841" cy="340959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1800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6827" y="1869936"/>
            <a:ext cx="4944773" cy="4074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855788" algn="l"/>
              </a:tabLst>
              <a:defRPr sz="240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C3A80-5377-4DC5-9F45-ECE5E2878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2668" y="6007032"/>
            <a:ext cx="660348" cy="660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D26F69-D414-43CC-A1D1-440690EC61AD}"/>
              </a:ext>
            </a:extLst>
          </p:cNvPr>
          <p:cNvSpPr/>
          <p:nvPr userDrawn="1"/>
        </p:nvSpPr>
        <p:spPr>
          <a:xfrm>
            <a:off x="2357345" y="6206263"/>
            <a:ext cx="1055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289791"/>
                </a:solidFill>
              </a:rPr>
              <a:t>POWERED BY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F4AA1-E00D-409C-8B93-CA42284055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669" y="6007032"/>
            <a:ext cx="660348" cy="660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848EA-CFAF-4806-90F4-35EC56586A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514402" y="1186206"/>
            <a:ext cx="6863804" cy="4491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EB08D8-BA4A-45BC-8D55-B2EA2025E7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50192"/>
          <a:stretch/>
        </p:blipFill>
        <p:spPr>
          <a:xfrm rot="5400000">
            <a:off x="3150172" y="2315184"/>
            <a:ext cx="6863804" cy="22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4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3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1405781"/>
            <a:ext cx="11522074" cy="199418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6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4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2501178"/>
            <a:ext cx="11522074" cy="7484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9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5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1405781"/>
            <a:ext cx="11522074" cy="199418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7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2501178"/>
            <a:ext cx="11522074" cy="7484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5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70306" y="-29033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image here at 30% transparency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2501178"/>
            <a:ext cx="11522074" cy="7484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70306" y="-29033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image here at 30% transparency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1405781"/>
            <a:ext cx="11522074" cy="199418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0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3677663"/>
            <a:ext cx="11522074" cy="952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0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_1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1720" y="250823"/>
            <a:ext cx="19241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“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40963" y="-7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" y="5681512"/>
            <a:ext cx="2575149" cy="87168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450" y="1832120"/>
            <a:ext cx="11536587" cy="3576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Nam,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sapid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 </a:t>
            </a:r>
            <a:r>
              <a:rPr lang="en-US" dirty="0" err="1"/>
              <a:t>iscil</a:t>
            </a:r>
            <a:r>
              <a:rPr lang="en-US" dirty="0"/>
              <a:t> </a:t>
            </a:r>
            <a:r>
              <a:rPr lang="en-US" dirty="0" err="1"/>
              <a:t>inime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expliquis</a:t>
            </a:r>
            <a:r>
              <a:rPr lang="en-US" dirty="0"/>
              <a:t> </a:t>
            </a:r>
            <a:r>
              <a:rPr lang="en-US" dirty="0" err="1"/>
              <a:t>audi</a:t>
            </a:r>
            <a:r>
              <a:rPr lang="en-US" dirty="0"/>
              <a:t> nus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optaquam</a:t>
            </a:r>
            <a:r>
              <a:rPr lang="en-US" dirty="0"/>
              <a:t> </a:t>
            </a:r>
            <a:r>
              <a:rPr lang="en-US" dirty="0" err="1"/>
              <a:t>aligent</a:t>
            </a:r>
            <a:r>
              <a:rPr lang="en-US" dirty="0"/>
              <a:t> </a:t>
            </a:r>
            <a:r>
              <a:rPr lang="en-US" dirty="0" err="1"/>
              <a:t>otatemquam</a:t>
            </a:r>
            <a:r>
              <a:rPr lang="en-US" dirty="0"/>
              <a:t> lab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hiciis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a </a:t>
            </a:r>
            <a:r>
              <a:rPr lang="en-US" dirty="0" err="1"/>
              <a:t>velendae</a:t>
            </a:r>
            <a:r>
              <a:rPr lang="en-US" dirty="0"/>
              <a:t>. </a:t>
            </a:r>
            <a:r>
              <a:rPr lang="en-US" dirty="0" err="1"/>
              <a:t>Temquas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,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eost</a:t>
            </a:r>
            <a:r>
              <a:rPr lang="en-US" dirty="0"/>
              <a:t> </a:t>
            </a:r>
            <a:r>
              <a:rPr lang="en-US" dirty="0" err="1"/>
              <a:t>atquamusa</a:t>
            </a:r>
            <a:r>
              <a:rPr lang="en-US" dirty="0"/>
              <a:t> sum </a:t>
            </a:r>
            <a:r>
              <a:rPr lang="en-US" dirty="0" err="1"/>
              <a:t>quiandae</a:t>
            </a:r>
            <a:r>
              <a:rPr lang="en-US" dirty="0"/>
              <a:t> am,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ecuptatquia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quaeriam</a:t>
            </a:r>
            <a:r>
              <a:rPr lang="en-US" dirty="0"/>
              <a:t>, sin </a:t>
            </a:r>
            <a:r>
              <a:rPr lang="en-US" dirty="0" err="1"/>
              <a:t>nobitat</a:t>
            </a:r>
            <a:r>
              <a:rPr lang="en-US" dirty="0"/>
              <a:t>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155364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47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49" r:id="rId15"/>
    <p:sldLayoutId id="2147483660" r:id="rId16"/>
    <p:sldLayoutId id="2147483684" r:id="rId17"/>
    <p:sldLayoutId id="2147483704" r:id="rId18"/>
    <p:sldLayoutId id="2147483707" r:id="rId19"/>
    <p:sldLayoutId id="2147483686" r:id="rId20"/>
    <p:sldLayoutId id="2147483705" r:id="rId21"/>
    <p:sldLayoutId id="2147483708" r:id="rId22"/>
    <p:sldLayoutId id="214748370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B920C2-DE9C-1242-B8B2-2D5F54EEB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23EE15-3D08-8942-B7FC-47764FB59C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8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3090D-46EC-DE4D-96E7-4D606CEC5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17B8DC-3E06-BF45-8A31-CC91CA4B4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C07F2-293F-2248-B5A9-7A45ABA11D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3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54BBDC-F3D5-1246-909A-AF2424DA95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24D88F-59E4-1D46-9CA4-7F7260225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A8663-3DFF-CB4E-B405-B1A5B6CE7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4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7B6A1-F40E-BB45-A48D-4F616EED0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9459F-1E6F-C04F-A7C4-2D9EEB7EF6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7E044E-31FD-0348-9DDF-06C297198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1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50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HC D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A93C6"/>
      </a:accent1>
      <a:accent2>
        <a:srgbClr val="289791"/>
      </a:accent2>
      <a:accent3>
        <a:srgbClr val="FFF041"/>
      </a:accent3>
      <a:accent4>
        <a:srgbClr val="233F4C"/>
      </a:accent4>
      <a:accent5>
        <a:srgbClr val="3A93C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Nunito Sans Black</vt:lpstr>
      <vt:lpstr>Nunito Sans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Zhou</dc:creator>
  <cp:lastModifiedBy>Katherine Mount</cp:lastModifiedBy>
  <cp:revision>6</cp:revision>
  <dcterms:created xsi:type="dcterms:W3CDTF">2021-11-17T18:53:49Z</dcterms:created>
  <dcterms:modified xsi:type="dcterms:W3CDTF">2021-11-20T00:21:42Z</dcterms:modified>
</cp:coreProperties>
</file>