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7" r:id="rId3"/>
    <p:sldId id="259" r:id="rId4"/>
  </p:sldIdLst>
  <p:sldSz cx="7772400" cy="10058400"/>
  <p:notesSz cx="6858000" cy="9144000"/>
  <p:embeddedFontLst>
    <p:embeddedFont>
      <p:font typeface="Nunito Sans" pitchFamily="2" charset="77"/>
      <p:regular r:id="rId5"/>
      <p:bold r:id="rId6"/>
      <p:italic r:id="rId7"/>
      <p:boldItalic r:id="rId8"/>
    </p:embeddedFont>
    <p:embeddedFont>
      <p:font typeface="Nunito Sans Black" pitchFamily="2" charset="77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646"/>
  </p:normalViewPr>
  <p:slideViewPr>
    <p:cSldViewPr snapToGrid="0" snapToObjects="1">
      <p:cViewPr>
        <p:scale>
          <a:sx n="80" d="100"/>
          <a:sy n="80" d="100"/>
        </p:scale>
        <p:origin x="2264" y="-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282C5-1951-9C46-8456-0DD49218D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597568" y="3691467"/>
            <a:ext cx="6577265" cy="5384799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400" b="0" i="0" u="none" strike="noStrike" baseline="0" smtClean="0">
                <a:solidFill>
                  <a:srgbClr val="706F6F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</a:lstStyle>
          <a:p>
            <a:pPr rtl="0"/>
            <a:r>
              <a:rPr lang="en-US" dirty="0"/>
              <a:t>Mus. </a:t>
            </a:r>
            <a:r>
              <a:rPr lang="en-US" dirty="0" err="1"/>
              <a:t>Obitatur</a:t>
            </a:r>
            <a:r>
              <a:rPr lang="en-US" dirty="0"/>
              <a:t>, </a:t>
            </a:r>
            <a:r>
              <a:rPr lang="en-US" dirty="0" err="1"/>
              <a:t>custiunt</a:t>
            </a:r>
            <a:r>
              <a:rPr lang="en-US" dirty="0"/>
              <a:t> estrum </a:t>
            </a:r>
            <a:r>
              <a:rPr lang="en-US" dirty="0" err="1"/>
              <a:t>rehenti</a:t>
            </a:r>
            <a:r>
              <a:rPr lang="en-US" dirty="0"/>
              <a:t> </a:t>
            </a:r>
            <a:r>
              <a:rPr lang="en-US" dirty="0" err="1"/>
              <a:t>onsequid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quissim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nostiorerum</a:t>
            </a:r>
            <a:r>
              <a:rPr lang="en-US" dirty="0"/>
              <a:t> </a:t>
            </a:r>
            <a:r>
              <a:rPr lang="en-US" dirty="0" err="1"/>
              <a:t>atur</a:t>
            </a:r>
            <a:r>
              <a:rPr lang="en-US" dirty="0"/>
              <a:t>? </a:t>
            </a:r>
            <a:r>
              <a:rPr lang="en-US" dirty="0" err="1"/>
              <a:t>Atio</a:t>
            </a:r>
            <a:r>
              <a:rPr lang="en-US" dirty="0"/>
              <a:t>. </a:t>
            </a:r>
            <a:r>
              <a:rPr lang="en-US" dirty="0" err="1"/>
              <a:t>Luptae</a:t>
            </a:r>
            <a:r>
              <a:rPr lang="en-US" dirty="0"/>
              <a:t> </a:t>
            </a:r>
            <a:r>
              <a:rPr lang="en-US" dirty="0" err="1"/>
              <a:t>renimint</a:t>
            </a:r>
            <a:r>
              <a:rPr lang="en-US" dirty="0"/>
              <a:t> </a:t>
            </a:r>
            <a:r>
              <a:rPr lang="en-US" dirty="0" err="1"/>
              <a:t>hariscide</a:t>
            </a:r>
            <a:r>
              <a:rPr lang="en-US" dirty="0"/>
              <a:t> </a:t>
            </a:r>
            <a:r>
              <a:rPr lang="en-US" dirty="0" err="1"/>
              <a:t>idebitia</a:t>
            </a:r>
            <a:r>
              <a:rPr lang="en-US" dirty="0"/>
              <a:t> </a:t>
            </a:r>
            <a:r>
              <a:rPr lang="en-US" dirty="0" err="1"/>
              <a:t>dendis</a:t>
            </a:r>
            <a:r>
              <a:rPr lang="en-US" dirty="0"/>
              <a:t> ne </a:t>
            </a:r>
            <a:r>
              <a:rPr lang="en-US" dirty="0" err="1"/>
              <a:t>nobit</a:t>
            </a:r>
            <a:r>
              <a:rPr lang="en-US" dirty="0"/>
              <a:t> re </a:t>
            </a:r>
            <a:r>
              <a:rPr lang="en-US" dirty="0" err="1"/>
              <a:t>suntibus</a:t>
            </a:r>
            <a:r>
              <a:rPr lang="en-US" dirty="0"/>
              <a:t> </a:t>
            </a:r>
            <a:r>
              <a:rPr lang="en-US" dirty="0" err="1"/>
              <a:t>nestis</a:t>
            </a:r>
            <a:r>
              <a:rPr lang="en-US" dirty="0"/>
              <a:t> </a:t>
            </a:r>
            <a:r>
              <a:rPr lang="en-US" dirty="0" err="1"/>
              <a:t>alitem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aditaquiatem</a:t>
            </a:r>
            <a:r>
              <a:rPr lang="en-US" dirty="0"/>
              <a:t> </a:t>
            </a:r>
            <a:r>
              <a:rPr lang="en-US" dirty="0" err="1"/>
              <a:t>faccus</a:t>
            </a:r>
            <a:r>
              <a:rPr lang="en-US" dirty="0"/>
              <a:t> ad </a:t>
            </a:r>
            <a:r>
              <a:rPr lang="en-US" dirty="0" err="1"/>
              <a:t>quatur</a:t>
            </a:r>
            <a:r>
              <a:rPr lang="en-US" dirty="0"/>
              <a:t> </a:t>
            </a:r>
            <a:r>
              <a:rPr lang="en-US" dirty="0" err="1"/>
              <a:t>rerionse</a:t>
            </a:r>
            <a:r>
              <a:rPr lang="en-US" dirty="0"/>
              <a:t> voles </a:t>
            </a:r>
            <a:r>
              <a:rPr lang="en-US" dirty="0" err="1"/>
              <a:t>moluptamus</a:t>
            </a:r>
            <a:r>
              <a:rPr lang="en-US" dirty="0"/>
              <a:t>, </a:t>
            </a:r>
            <a:r>
              <a:rPr lang="en-US" dirty="0" err="1"/>
              <a:t>vollaborum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volorio</a:t>
            </a:r>
            <a:r>
              <a:rPr lang="en-US" dirty="0"/>
              <a:t> </a:t>
            </a:r>
            <a:r>
              <a:rPr lang="en-US" dirty="0" err="1"/>
              <a:t>nemperibus</a:t>
            </a:r>
            <a:r>
              <a:rPr lang="en-US" dirty="0"/>
              <a:t> es </a:t>
            </a:r>
            <a:r>
              <a:rPr lang="en-US" dirty="0" err="1"/>
              <a:t>eos</a:t>
            </a:r>
            <a:r>
              <a:rPr lang="en-US" dirty="0"/>
              <a:t> quae </a:t>
            </a:r>
            <a:r>
              <a:rPr lang="en-US" dirty="0" err="1"/>
              <a:t>corroria</a:t>
            </a:r>
            <a:r>
              <a:rPr lang="en-US" dirty="0"/>
              <a:t> </a:t>
            </a:r>
            <a:r>
              <a:rPr lang="en-US" dirty="0" err="1"/>
              <a:t>debitas</a:t>
            </a:r>
            <a:r>
              <a:rPr lang="en-US" dirty="0"/>
              <a:t> </a:t>
            </a:r>
            <a:r>
              <a:rPr lang="en-US" dirty="0" err="1"/>
              <a:t>maximagnam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aspit</a:t>
            </a:r>
            <a:r>
              <a:rPr lang="en-US" dirty="0"/>
              <a:t> </a:t>
            </a:r>
            <a:r>
              <a:rPr lang="en-US" dirty="0" err="1"/>
              <a:t>modit</a:t>
            </a:r>
            <a:r>
              <a:rPr lang="en-US" dirty="0"/>
              <a:t>, </a:t>
            </a:r>
            <a:r>
              <a:rPr lang="en-US" dirty="0" err="1"/>
              <a:t>cusdae</a:t>
            </a:r>
            <a:r>
              <a:rPr lang="en-US" dirty="0"/>
              <a:t> </a:t>
            </a:r>
            <a:r>
              <a:rPr lang="en-US" dirty="0" err="1"/>
              <a:t>nectaque</a:t>
            </a:r>
            <a:r>
              <a:rPr lang="en-US" dirty="0"/>
              <a:t> </a:t>
            </a:r>
            <a:r>
              <a:rPr lang="en-US" dirty="0" err="1"/>
              <a:t>pera</a:t>
            </a:r>
            <a:r>
              <a:rPr lang="en-US" dirty="0"/>
              <a:t> </a:t>
            </a:r>
            <a:r>
              <a:rPr lang="en-US" dirty="0" err="1"/>
              <a:t>naturia</a:t>
            </a:r>
            <a:r>
              <a:rPr lang="en-US" dirty="0"/>
              <a:t> </a:t>
            </a:r>
            <a:r>
              <a:rPr lang="en-US" dirty="0" err="1"/>
              <a:t>mendaecus</a:t>
            </a:r>
            <a:r>
              <a:rPr lang="en-US" dirty="0"/>
              <a:t> </a:t>
            </a:r>
            <a:r>
              <a:rPr lang="en-US" dirty="0" err="1"/>
              <a:t>ratemol</a:t>
            </a:r>
            <a:r>
              <a:rPr lang="en-US" dirty="0"/>
              <a:t> </a:t>
            </a:r>
            <a:r>
              <a:rPr lang="en-US" dirty="0" err="1"/>
              <a:t>orepedigenem</a:t>
            </a:r>
            <a:r>
              <a:rPr lang="en-US" dirty="0"/>
              <a:t> la </a:t>
            </a:r>
            <a:r>
              <a:rPr lang="en-US" dirty="0" err="1"/>
              <a:t>eatum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invelig</a:t>
            </a:r>
            <a:r>
              <a:rPr lang="en-US" dirty="0"/>
              <a:t> </a:t>
            </a:r>
            <a:r>
              <a:rPr lang="en-US" dirty="0" err="1"/>
              <a:t>eniendi</a:t>
            </a:r>
            <a:r>
              <a:rPr lang="en-US" dirty="0"/>
              <a:t> </a:t>
            </a:r>
            <a:r>
              <a:rPr lang="en-US" dirty="0" err="1"/>
              <a:t>blauda</a:t>
            </a:r>
            <a:r>
              <a:rPr lang="en-US" dirty="0"/>
              <a:t> </a:t>
            </a:r>
            <a:r>
              <a:rPr lang="en-US" dirty="0" err="1"/>
              <a:t>namenecae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cumqui</a:t>
            </a:r>
            <a:r>
              <a:rPr lang="en-US" dirty="0"/>
              <a:t> </a:t>
            </a:r>
            <a:r>
              <a:rPr lang="en-US" dirty="0" err="1"/>
              <a:t>cumquate</a:t>
            </a:r>
            <a:r>
              <a:rPr lang="en-US" dirty="0"/>
              <a:t> vel </a:t>
            </a: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escium</a:t>
            </a:r>
            <a:r>
              <a:rPr lang="en-US" dirty="0"/>
              <a:t> </a:t>
            </a:r>
            <a:r>
              <a:rPr lang="en-US" dirty="0" err="1"/>
              <a:t>dolendit</a:t>
            </a:r>
            <a:r>
              <a:rPr lang="en-US" dirty="0"/>
              <a:t> </a:t>
            </a:r>
            <a:r>
              <a:rPr lang="en-US" dirty="0" err="1"/>
              <a:t>reicien</a:t>
            </a:r>
            <a:r>
              <a:rPr lang="en-US" dirty="0"/>
              <a:t> </a:t>
            </a:r>
            <a:r>
              <a:rPr lang="en-US" dirty="0" err="1"/>
              <a:t>daeperae</a:t>
            </a:r>
            <a:r>
              <a:rPr lang="en-US" dirty="0"/>
              <a:t> </a:t>
            </a:r>
            <a:r>
              <a:rPr lang="en-US" dirty="0" err="1"/>
              <a:t>velissunt</a:t>
            </a:r>
            <a:r>
              <a:rPr lang="en-US" dirty="0"/>
              <a:t>, </a:t>
            </a:r>
            <a:r>
              <a:rPr lang="en-US" dirty="0" err="1"/>
              <a:t>esciam</a:t>
            </a:r>
            <a:r>
              <a:rPr lang="en-US" dirty="0"/>
              <a:t> </a:t>
            </a:r>
            <a:r>
              <a:rPr lang="en-US" dirty="0" err="1"/>
              <a:t>illoreritin</a:t>
            </a:r>
            <a:r>
              <a:rPr lang="en-US" dirty="0"/>
              <a:t> </a:t>
            </a:r>
            <a:r>
              <a:rPr lang="en-US" dirty="0" err="1"/>
              <a:t>coribus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es </a:t>
            </a:r>
            <a:r>
              <a:rPr lang="en-US" dirty="0" err="1"/>
              <a:t>alique</a:t>
            </a:r>
            <a:r>
              <a:rPr lang="en-US" dirty="0"/>
              <a:t> non con rem que con num </a:t>
            </a:r>
            <a:r>
              <a:rPr lang="en-US" dirty="0" err="1"/>
              <a:t>veles</a:t>
            </a:r>
            <a:r>
              <a:rPr lang="en-US" dirty="0"/>
              <a:t> recto </a:t>
            </a:r>
            <a:r>
              <a:rPr lang="en-US" dirty="0" err="1"/>
              <a:t>tet</a:t>
            </a:r>
            <a:r>
              <a:rPr lang="en-US" dirty="0"/>
              <a:t> et, et am quo </a:t>
            </a:r>
            <a:r>
              <a:rPr lang="en-US" dirty="0" err="1"/>
              <a:t>etur</a:t>
            </a:r>
            <a:r>
              <a:rPr lang="en-US" dirty="0"/>
              <a:t>?</a:t>
            </a:r>
          </a:p>
          <a:p>
            <a:pPr rt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eiumque</a:t>
            </a:r>
            <a:r>
              <a:rPr lang="en-US" dirty="0"/>
              <a:t> rem ex el </a:t>
            </a:r>
            <a:r>
              <a:rPr lang="en-US" dirty="0" err="1"/>
              <a:t>minum</a:t>
            </a:r>
            <a:r>
              <a:rPr lang="en-US" dirty="0"/>
              <a:t>, tem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vel maxima </a:t>
            </a:r>
            <a:r>
              <a:rPr lang="en-US" dirty="0" err="1"/>
              <a:t>venihic</a:t>
            </a:r>
            <a:r>
              <a:rPr lang="en-US" dirty="0"/>
              <a:t> </a:t>
            </a:r>
            <a:r>
              <a:rPr lang="en-US" dirty="0" err="1"/>
              <a:t>aborepudae</a:t>
            </a:r>
            <a:r>
              <a:rPr lang="en-US" dirty="0"/>
              <a:t> lab is ma </a:t>
            </a:r>
            <a:r>
              <a:rPr lang="en-US" dirty="0" err="1"/>
              <a:t>velendia</a:t>
            </a:r>
            <a:r>
              <a:rPr lang="en-US" dirty="0"/>
              <a:t> </a:t>
            </a:r>
            <a:r>
              <a:rPr lang="en-US" dirty="0" err="1"/>
              <a:t>dolest</a:t>
            </a:r>
            <a:r>
              <a:rPr lang="en-US" dirty="0"/>
              <a:t>, </a:t>
            </a:r>
            <a:r>
              <a:rPr lang="en-US" dirty="0" err="1"/>
              <a:t>tempora</a:t>
            </a:r>
            <a:r>
              <a:rPr lang="en-US" dirty="0"/>
              <a:t> </a:t>
            </a:r>
            <a:r>
              <a:rPr lang="en-US" dirty="0" err="1"/>
              <a:t>epudipid</a:t>
            </a:r>
            <a:r>
              <a:rPr lang="en-US" dirty="0"/>
              <a:t> et </a:t>
            </a:r>
            <a:r>
              <a:rPr lang="en-US" dirty="0" err="1"/>
              <a:t>rectiis</a:t>
            </a:r>
            <a:r>
              <a:rPr lang="en-US" dirty="0"/>
              <a:t> sunt </a:t>
            </a:r>
            <a:r>
              <a:rPr lang="en-US" dirty="0" err="1"/>
              <a:t>lautem</a:t>
            </a:r>
            <a:r>
              <a:rPr lang="en-US" dirty="0"/>
              <a:t>. Nam quae 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omniminciam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re ab id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officium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maxim </a:t>
            </a:r>
            <a:r>
              <a:rPr lang="en-US" dirty="0" err="1"/>
              <a:t>rerem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ommod</a:t>
            </a:r>
            <a:r>
              <a:rPr lang="en-US" dirty="0"/>
              <a:t> </a:t>
            </a:r>
            <a:r>
              <a:rPr lang="en-US" dirty="0" err="1"/>
              <a:t>eostia</a:t>
            </a:r>
            <a:r>
              <a:rPr lang="en-US" dirty="0"/>
              <a:t> pa </a:t>
            </a:r>
            <a:r>
              <a:rPr lang="en-US" dirty="0" err="1"/>
              <a:t>velectur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inveleces</a:t>
            </a:r>
            <a:r>
              <a:rPr lang="en-US" dirty="0"/>
              <a:t> </a:t>
            </a:r>
            <a:r>
              <a:rPr lang="en-US" dirty="0" err="1"/>
              <a:t>sinvendae</a:t>
            </a:r>
            <a:r>
              <a:rPr lang="en-US" dirty="0"/>
              <a:t> </a:t>
            </a:r>
            <a:r>
              <a:rPr lang="en-US" dirty="0" err="1"/>
              <a:t>offictates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45081" y="2292552"/>
            <a:ext cx="5082238" cy="4167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93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355591" indent="0">
              <a:buNone/>
              <a:defRPr/>
            </a:lvl2pPr>
            <a:lvl3pPr marL="711183" indent="0">
              <a:buNone/>
              <a:defRPr/>
            </a:lvl3pPr>
            <a:lvl4pPr marL="1066774" indent="0">
              <a:buNone/>
              <a:defRPr/>
            </a:lvl4pPr>
            <a:lvl5pPr marL="1422366" indent="0">
              <a:buNone/>
              <a:defRPr/>
            </a:lvl5pPr>
          </a:lstStyle>
          <a:p>
            <a:pPr lvl="0"/>
            <a:r>
              <a:rPr lang="en-US" dirty="0"/>
              <a:t>Title in sentence case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1343656" y="2871705"/>
            <a:ext cx="5086992" cy="686606"/>
          </a:xfrm>
          <a:prstGeom prst="rect">
            <a:avLst/>
          </a:prstGeom>
        </p:spPr>
        <p:txBody>
          <a:bodyPr/>
          <a:lstStyle>
            <a:lvl1pPr marL="0" marR="0" indent="0" algn="ctr" defTabSz="711183" rtl="0" eaLnBrk="1" fontAlgn="auto" latinLnBrk="0" hangingPunct="1">
              <a:lnSpc>
                <a:spcPct val="90000"/>
              </a:lnSpc>
              <a:spcBef>
                <a:spcPts val="7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82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8907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pos="4536">
          <p15:clr>
            <a:srgbClr val="FBAE40"/>
          </p15:clr>
        </p15:guide>
        <p15:guide id="4" orient="horz" pos="238">
          <p15:clr>
            <a:srgbClr val="FBAE40"/>
          </p15:clr>
        </p15:guide>
        <p15:guide id="5" orient="horz" pos="578">
          <p15:clr>
            <a:srgbClr val="FBAE40"/>
          </p15:clr>
        </p15:guide>
        <p15:guide id="6" orient="horz" pos="124">
          <p15:clr>
            <a:srgbClr val="FBAE40"/>
          </p15:clr>
        </p15:guide>
        <p15:guide id="7" orient="horz" pos="6157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  <p15:guide id="10" pos="2381">
          <p15:clr>
            <a:srgbClr val="FBAE40"/>
          </p15:clr>
        </p15:guide>
        <p15:guide id="11" orient="horz" pos="5772">
          <p15:clr>
            <a:srgbClr val="FBAE40"/>
          </p15:clr>
        </p15:guide>
        <p15:guide id="12" orient="horz" pos="1304">
          <p15:clr>
            <a:srgbClr val="FBAE40"/>
          </p15:clr>
        </p15:guide>
        <p15:guide id="13" orient="horz" pos="1168">
          <p15:clr>
            <a:srgbClr val="FBAE40"/>
          </p15:clr>
        </p15:guide>
        <p15:guide id="14" orient="horz" pos="1440">
          <p15:clr>
            <a:srgbClr val="FBAE40"/>
          </p15:clr>
        </p15:guide>
        <p15:guide id="16" pos="2472">
          <p15:clr>
            <a:srgbClr val="FBAE40"/>
          </p15:clr>
        </p15:guide>
        <p15:guide id="17" pos="2290">
          <p15:clr>
            <a:srgbClr val="FBAE40"/>
          </p15:clr>
        </p15:guide>
        <p15:guide id="18" orient="horz" pos="1553">
          <p15:clr>
            <a:srgbClr val="FBAE40"/>
          </p15:clr>
        </p15:guide>
        <p15:guide id="20" orient="horz" pos="16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282C5-1951-9C46-8456-0DD49218D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321292" y="836082"/>
            <a:ext cx="5082238" cy="416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93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355591" indent="0">
              <a:buNone/>
              <a:defRPr/>
            </a:lvl2pPr>
            <a:lvl3pPr marL="711183" indent="0">
              <a:buNone/>
              <a:defRPr/>
            </a:lvl3pPr>
            <a:lvl4pPr marL="1066774" indent="0">
              <a:buNone/>
              <a:defRPr/>
            </a:lvl4pPr>
            <a:lvl5pPr marL="1422366" indent="0">
              <a:buNone/>
              <a:defRPr/>
            </a:lvl5pPr>
          </a:lstStyle>
          <a:p>
            <a:pPr lvl="0"/>
            <a:r>
              <a:rPr lang="en-US" dirty="0"/>
              <a:t>Title in sentence case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281071" y="2455333"/>
            <a:ext cx="3456603" cy="6620933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317" b="0" i="0" u="none" strike="noStrike" baseline="0" smtClean="0">
                <a:solidFill>
                  <a:srgbClr val="706F6F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</a:lstStyle>
          <a:p>
            <a:pPr rtl="0"/>
            <a:r>
              <a:rPr lang="en-US" dirty="0"/>
              <a:t>Mus. </a:t>
            </a:r>
            <a:r>
              <a:rPr lang="en-US" dirty="0" err="1"/>
              <a:t>Obitatur</a:t>
            </a:r>
            <a:r>
              <a:rPr lang="en-US" dirty="0"/>
              <a:t>, </a:t>
            </a:r>
            <a:r>
              <a:rPr lang="en-US" dirty="0" err="1"/>
              <a:t>custiunt</a:t>
            </a:r>
            <a:r>
              <a:rPr lang="en-US" dirty="0"/>
              <a:t> estrum </a:t>
            </a:r>
            <a:r>
              <a:rPr lang="en-US" dirty="0" err="1"/>
              <a:t>rehenti</a:t>
            </a:r>
            <a:r>
              <a:rPr lang="en-US" dirty="0"/>
              <a:t> </a:t>
            </a:r>
            <a:r>
              <a:rPr lang="en-US" dirty="0" err="1"/>
              <a:t>onsequid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quissim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nostiorerum</a:t>
            </a:r>
            <a:r>
              <a:rPr lang="en-US" dirty="0"/>
              <a:t> </a:t>
            </a:r>
            <a:r>
              <a:rPr lang="en-US" dirty="0" err="1"/>
              <a:t>atur</a:t>
            </a:r>
            <a:r>
              <a:rPr lang="en-US" dirty="0"/>
              <a:t>? </a:t>
            </a:r>
            <a:r>
              <a:rPr lang="en-US" dirty="0" err="1"/>
              <a:t>Atio</a:t>
            </a:r>
            <a:r>
              <a:rPr lang="en-US" dirty="0"/>
              <a:t>. </a:t>
            </a:r>
            <a:r>
              <a:rPr lang="en-US" dirty="0" err="1"/>
              <a:t>Luptae</a:t>
            </a:r>
            <a:r>
              <a:rPr lang="en-US" dirty="0"/>
              <a:t> </a:t>
            </a:r>
            <a:r>
              <a:rPr lang="en-US" dirty="0" err="1"/>
              <a:t>renimint</a:t>
            </a:r>
            <a:r>
              <a:rPr lang="en-US" dirty="0"/>
              <a:t> </a:t>
            </a:r>
            <a:r>
              <a:rPr lang="en-US" dirty="0" err="1"/>
              <a:t>hariscide</a:t>
            </a:r>
            <a:r>
              <a:rPr lang="en-US" dirty="0"/>
              <a:t> </a:t>
            </a:r>
            <a:r>
              <a:rPr lang="en-US" dirty="0" err="1"/>
              <a:t>idebitia</a:t>
            </a:r>
            <a:r>
              <a:rPr lang="en-US" dirty="0"/>
              <a:t> </a:t>
            </a:r>
            <a:r>
              <a:rPr lang="en-US" dirty="0" err="1"/>
              <a:t>dendis</a:t>
            </a:r>
            <a:r>
              <a:rPr lang="en-US" dirty="0"/>
              <a:t> ne </a:t>
            </a:r>
            <a:r>
              <a:rPr lang="en-US" dirty="0" err="1"/>
              <a:t>nobit</a:t>
            </a:r>
            <a:r>
              <a:rPr lang="en-US" dirty="0"/>
              <a:t> re </a:t>
            </a:r>
            <a:r>
              <a:rPr lang="en-US" dirty="0" err="1"/>
              <a:t>suntibus</a:t>
            </a:r>
            <a:r>
              <a:rPr lang="en-US" dirty="0"/>
              <a:t> </a:t>
            </a:r>
            <a:r>
              <a:rPr lang="en-US" dirty="0" err="1"/>
              <a:t>nestis</a:t>
            </a:r>
            <a:r>
              <a:rPr lang="en-US" dirty="0"/>
              <a:t> </a:t>
            </a:r>
            <a:r>
              <a:rPr lang="en-US" dirty="0" err="1"/>
              <a:t>alitem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aditaquiatem</a:t>
            </a:r>
            <a:r>
              <a:rPr lang="en-US" dirty="0"/>
              <a:t> </a:t>
            </a:r>
            <a:r>
              <a:rPr lang="en-US" dirty="0" err="1"/>
              <a:t>faccus</a:t>
            </a:r>
            <a:r>
              <a:rPr lang="en-US" dirty="0"/>
              <a:t> ad </a:t>
            </a:r>
            <a:r>
              <a:rPr lang="en-US" dirty="0" err="1"/>
              <a:t>quatur</a:t>
            </a:r>
            <a:r>
              <a:rPr lang="en-US" dirty="0"/>
              <a:t> </a:t>
            </a:r>
            <a:r>
              <a:rPr lang="en-US" dirty="0" err="1"/>
              <a:t>rerionse</a:t>
            </a:r>
            <a:r>
              <a:rPr lang="en-US" dirty="0"/>
              <a:t> voles </a:t>
            </a:r>
            <a:r>
              <a:rPr lang="en-US" dirty="0" err="1"/>
              <a:t>moluptamus</a:t>
            </a:r>
            <a:r>
              <a:rPr lang="en-US" dirty="0"/>
              <a:t>, </a:t>
            </a:r>
            <a:r>
              <a:rPr lang="en-US" dirty="0" err="1"/>
              <a:t>vollaborum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volorio</a:t>
            </a:r>
            <a:r>
              <a:rPr lang="en-US" dirty="0"/>
              <a:t> </a:t>
            </a:r>
            <a:r>
              <a:rPr lang="en-US" dirty="0" err="1"/>
              <a:t>nemperibus</a:t>
            </a:r>
            <a:r>
              <a:rPr lang="en-US" dirty="0"/>
              <a:t> es </a:t>
            </a:r>
            <a:r>
              <a:rPr lang="en-US" dirty="0" err="1"/>
              <a:t>eos</a:t>
            </a:r>
            <a:r>
              <a:rPr lang="en-US" dirty="0"/>
              <a:t> quae </a:t>
            </a:r>
            <a:r>
              <a:rPr lang="en-US" dirty="0" err="1"/>
              <a:t>corroria</a:t>
            </a:r>
            <a:r>
              <a:rPr lang="en-US" dirty="0"/>
              <a:t> </a:t>
            </a:r>
            <a:r>
              <a:rPr lang="en-US" dirty="0" err="1"/>
              <a:t>debitas</a:t>
            </a:r>
            <a:r>
              <a:rPr lang="en-US" dirty="0"/>
              <a:t> </a:t>
            </a:r>
            <a:r>
              <a:rPr lang="en-US" dirty="0" err="1"/>
              <a:t>maximagnam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aspit</a:t>
            </a:r>
            <a:r>
              <a:rPr lang="en-US" dirty="0"/>
              <a:t> </a:t>
            </a:r>
            <a:r>
              <a:rPr lang="en-US" dirty="0" err="1"/>
              <a:t>modit</a:t>
            </a:r>
            <a:r>
              <a:rPr lang="en-US" dirty="0"/>
              <a:t>, </a:t>
            </a:r>
            <a:r>
              <a:rPr lang="en-US" dirty="0" err="1"/>
              <a:t>cusdae</a:t>
            </a:r>
            <a:r>
              <a:rPr lang="en-US" dirty="0"/>
              <a:t> </a:t>
            </a:r>
            <a:r>
              <a:rPr lang="en-US" dirty="0" err="1"/>
              <a:t>nectaque</a:t>
            </a:r>
            <a:r>
              <a:rPr lang="en-US" dirty="0"/>
              <a:t> </a:t>
            </a:r>
            <a:r>
              <a:rPr lang="en-US" dirty="0" err="1"/>
              <a:t>pera</a:t>
            </a:r>
            <a:r>
              <a:rPr lang="en-US" dirty="0"/>
              <a:t> </a:t>
            </a:r>
            <a:r>
              <a:rPr lang="en-US" dirty="0" err="1"/>
              <a:t>naturia</a:t>
            </a:r>
            <a:r>
              <a:rPr lang="en-US" dirty="0"/>
              <a:t> </a:t>
            </a:r>
            <a:r>
              <a:rPr lang="en-US" dirty="0" err="1"/>
              <a:t>mendaecus</a:t>
            </a:r>
            <a:r>
              <a:rPr lang="en-US" dirty="0"/>
              <a:t> </a:t>
            </a:r>
            <a:r>
              <a:rPr lang="en-US" dirty="0" err="1"/>
              <a:t>ratemol</a:t>
            </a:r>
            <a:r>
              <a:rPr lang="en-US" dirty="0"/>
              <a:t> </a:t>
            </a:r>
            <a:r>
              <a:rPr lang="en-US" dirty="0" err="1"/>
              <a:t>orepedigenem</a:t>
            </a:r>
            <a:r>
              <a:rPr lang="en-US" dirty="0"/>
              <a:t> la </a:t>
            </a:r>
            <a:r>
              <a:rPr lang="en-US" dirty="0" err="1"/>
              <a:t>eatum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invelig</a:t>
            </a:r>
            <a:r>
              <a:rPr lang="en-US" dirty="0"/>
              <a:t> </a:t>
            </a:r>
            <a:r>
              <a:rPr lang="en-US" dirty="0" err="1"/>
              <a:t>eniendi</a:t>
            </a:r>
            <a:r>
              <a:rPr lang="en-US" dirty="0"/>
              <a:t> </a:t>
            </a:r>
            <a:r>
              <a:rPr lang="en-US" dirty="0" err="1"/>
              <a:t>blauda</a:t>
            </a:r>
            <a:r>
              <a:rPr lang="en-US" dirty="0"/>
              <a:t> </a:t>
            </a:r>
            <a:r>
              <a:rPr lang="en-US" dirty="0" err="1"/>
              <a:t>namenecae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cumqui</a:t>
            </a:r>
            <a:r>
              <a:rPr lang="en-US" dirty="0"/>
              <a:t> </a:t>
            </a:r>
            <a:r>
              <a:rPr lang="en-US" dirty="0" err="1"/>
              <a:t>cumquate</a:t>
            </a:r>
            <a:r>
              <a:rPr lang="en-US" dirty="0"/>
              <a:t> vel </a:t>
            </a: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escium</a:t>
            </a:r>
            <a:r>
              <a:rPr lang="en-US" dirty="0"/>
              <a:t> </a:t>
            </a:r>
            <a:r>
              <a:rPr lang="en-US" dirty="0" err="1"/>
              <a:t>dolendit</a:t>
            </a:r>
            <a:r>
              <a:rPr lang="en-US" dirty="0"/>
              <a:t> </a:t>
            </a:r>
            <a:r>
              <a:rPr lang="en-US" dirty="0" err="1"/>
              <a:t>reicien</a:t>
            </a:r>
            <a:r>
              <a:rPr lang="en-US" dirty="0"/>
              <a:t> </a:t>
            </a:r>
            <a:r>
              <a:rPr lang="en-US" dirty="0" err="1"/>
              <a:t>daeperae</a:t>
            </a:r>
            <a:r>
              <a:rPr lang="en-US" dirty="0"/>
              <a:t> </a:t>
            </a:r>
            <a:r>
              <a:rPr lang="en-US" dirty="0" err="1"/>
              <a:t>velissunt</a:t>
            </a:r>
            <a:r>
              <a:rPr lang="en-US" dirty="0"/>
              <a:t>, </a:t>
            </a:r>
            <a:r>
              <a:rPr lang="en-US" dirty="0" err="1"/>
              <a:t>esciam</a:t>
            </a:r>
            <a:r>
              <a:rPr lang="en-US" dirty="0"/>
              <a:t> </a:t>
            </a:r>
            <a:r>
              <a:rPr lang="en-US" dirty="0" err="1"/>
              <a:t>illoreritin</a:t>
            </a:r>
            <a:r>
              <a:rPr lang="en-US" dirty="0"/>
              <a:t> </a:t>
            </a:r>
            <a:r>
              <a:rPr lang="en-US" dirty="0" err="1"/>
              <a:t>coribus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es </a:t>
            </a:r>
            <a:r>
              <a:rPr lang="en-US" dirty="0" err="1"/>
              <a:t>alique</a:t>
            </a:r>
            <a:r>
              <a:rPr lang="en-US" dirty="0"/>
              <a:t> non con rem que con num </a:t>
            </a:r>
            <a:r>
              <a:rPr lang="en-US" dirty="0" err="1"/>
              <a:t>veles</a:t>
            </a:r>
            <a:r>
              <a:rPr lang="en-US" dirty="0"/>
              <a:t> recto </a:t>
            </a:r>
            <a:r>
              <a:rPr lang="en-US" dirty="0" err="1"/>
              <a:t>tet</a:t>
            </a:r>
            <a:r>
              <a:rPr lang="en-US" dirty="0"/>
              <a:t> et, et am quo </a:t>
            </a:r>
            <a:r>
              <a:rPr lang="en-US" dirty="0" err="1"/>
              <a:t>etur</a:t>
            </a:r>
            <a:r>
              <a:rPr lang="en-US" dirty="0"/>
              <a:t>?</a:t>
            </a:r>
          </a:p>
          <a:p>
            <a:pPr rtl="0"/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eiumque</a:t>
            </a:r>
            <a:r>
              <a:rPr lang="en-US" dirty="0"/>
              <a:t> rem ex el </a:t>
            </a:r>
            <a:r>
              <a:rPr lang="en-US" dirty="0" err="1"/>
              <a:t>minum</a:t>
            </a:r>
            <a:r>
              <a:rPr lang="en-US" dirty="0"/>
              <a:t>, tem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vel maxima </a:t>
            </a:r>
            <a:r>
              <a:rPr lang="en-US" dirty="0" err="1"/>
              <a:t>venihic</a:t>
            </a:r>
            <a:r>
              <a:rPr lang="en-US" dirty="0"/>
              <a:t> </a:t>
            </a:r>
            <a:r>
              <a:rPr lang="en-US" dirty="0" err="1"/>
              <a:t>aborepudae</a:t>
            </a:r>
            <a:r>
              <a:rPr lang="en-US" dirty="0"/>
              <a:t> lab is ma </a:t>
            </a:r>
            <a:r>
              <a:rPr lang="en-US" dirty="0" err="1"/>
              <a:t>velendia</a:t>
            </a:r>
            <a:r>
              <a:rPr lang="en-US" dirty="0"/>
              <a:t> </a:t>
            </a:r>
            <a:r>
              <a:rPr lang="en-US" dirty="0" err="1"/>
              <a:t>dolest</a:t>
            </a:r>
            <a:r>
              <a:rPr lang="en-US" dirty="0"/>
              <a:t>, </a:t>
            </a:r>
            <a:r>
              <a:rPr lang="en-US" dirty="0" err="1"/>
              <a:t>tempora</a:t>
            </a:r>
            <a:r>
              <a:rPr lang="en-US" dirty="0"/>
              <a:t> </a:t>
            </a:r>
            <a:r>
              <a:rPr lang="en-US" dirty="0" err="1"/>
              <a:t>epudipid</a:t>
            </a:r>
            <a:r>
              <a:rPr lang="en-US" dirty="0"/>
              <a:t> et </a:t>
            </a:r>
            <a:r>
              <a:rPr lang="en-US" dirty="0" err="1"/>
              <a:t>rectiis</a:t>
            </a:r>
            <a:r>
              <a:rPr lang="en-US" dirty="0"/>
              <a:t> sunt </a:t>
            </a:r>
            <a:r>
              <a:rPr lang="en-US" dirty="0" err="1"/>
              <a:t>lautem</a:t>
            </a:r>
            <a:r>
              <a:rPr lang="en-US" dirty="0"/>
              <a:t>. Nam quae 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omniminciam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re ab id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officium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maxim </a:t>
            </a:r>
            <a:r>
              <a:rPr lang="en-US" dirty="0" err="1"/>
              <a:t>rerem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ommod</a:t>
            </a:r>
            <a:r>
              <a:rPr lang="en-US" dirty="0"/>
              <a:t> </a:t>
            </a:r>
            <a:r>
              <a:rPr lang="en-US" dirty="0" err="1"/>
              <a:t>eostia</a:t>
            </a:r>
            <a:r>
              <a:rPr lang="en-US" dirty="0"/>
              <a:t> pa </a:t>
            </a:r>
            <a:r>
              <a:rPr lang="en-US" dirty="0" err="1"/>
              <a:t>velectur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inveleces</a:t>
            </a:r>
            <a:r>
              <a:rPr lang="en-US" dirty="0"/>
              <a:t> </a:t>
            </a:r>
            <a:r>
              <a:rPr lang="en-US" dirty="0" err="1"/>
              <a:t>sinvendae</a:t>
            </a:r>
            <a:r>
              <a:rPr lang="en-US" dirty="0"/>
              <a:t> </a:t>
            </a:r>
            <a:r>
              <a:rPr lang="en-US" dirty="0" err="1"/>
              <a:t>offictates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2319867" y="1415235"/>
            <a:ext cx="5086992" cy="686606"/>
          </a:xfrm>
          <a:prstGeom prst="rect">
            <a:avLst/>
          </a:prstGeom>
        </p:spPr>
        <p:txBody>
          <a:bodyPr/>
          <a:lstStyle>
            <a:lvl1pPr marL="0" marR="0" indent="0" algn="l" defTabSz="711183" rtl="0" eaLnBrk="1" fontAlgn="auto" latinLnBrk="0" hangingPunct="1">
              <a:lnSpc>
                <a:spcPct val="90000"/>
              </a:lnSpc>
              <a:spcBef>
                <a:spcPts val="7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82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3926771" y="2455725"/>
            <a:ext cx="3476759" cy="6601315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sz="1317" b="0" i="0" u="none" strike="noStrike" baseline="0" smtClean="0">
                <a:solidFill>
                  <a:srgbClr val="706F6F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</a:lstStyle>
          <a:p>
            <a:pPr rtl="0"/>
            <a:r>
              <a:rPr lang="en-US" dirty="0"/>
              <a:t>Mus. </a:t>
            </a:r>
            <a:r>
              <a:rPr lang="en-US" dirty="0" err="1"/>
              <a:t>Obitatur</a:t>
            </a:r>
            <a:r>
              <a:rPr lang="en-US" dirty="0"/>
              <a:t>, </a:t>
            </a:r>
            <a:r>
              <a:rPr lang="en-US" dirty="0" err="1"/>
              <a:t>custiunt</a:t>
            </a:r>
            <a:r>
              <a:rPr lang="en-US" dirty="0"/>
              <a:t> estrum </a:t>
            </a:r>
            <a:r>
              <a:rPr lang="en-US" dirty="0" err="1"/>
              <a:t>rehenti</a:t>
            </a:r>
            <a:r>
              <a:rPr lang="en-US" dirty="0"/>
              <a:t> </a:t>
            </a:r>
            <a:r>
              <a:rPr lang="en-US" dirty="0" err="1"/>
              <a:t>onsequid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quissim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nostiorerum</a:t>
            </a:r>
            <a:r>
              <a:rPr lang="en-US" dirty="0"/>
              <a:t> </a:t>
            </a:r>
            <a:r>
              <a:rPr lang="en-US" dirty="0" err="1"/>
              <a:t>atur</a:t>
            </a:r>
            <a:r>
              <a:rPr lang="en-US" dirty="0"/>
              <a:t>? </a:t>
            </a:r>
            <a:r>
              <a:rPr lang="en-US" dirty="0" err="1"/>
              <a:t>Atio</a:t>
            </a:r>
            <a:r>
              <a:rPr lang="en-US" dirty="0"/>
              <a:t>. </a:t>
            </a:r>
            <a:r>
              <a:rPr lang="en-US" dirty="0" err="1"/>
              <a:t>Luptae</a:t>
            </a:r>
            <a:r>
              <a:rPr lang="en-US" dirty="0"/>
              <a:t> </a:t>
            </a:r>
            <a:r>
              <a:rPr lang="en-US" dirty="0" err="1"/>
              <a:t>renimint</a:t>
            </a:r>
            <a:r>
              <a:rPr lang="en-US" dirty="0"/>
              <a:t> </a:t>
            </a:r>
            <a:r>
              <a:rPr lang="en-US" dirty="0" err="1"/>
              <a:t>hariscide</a:t>
            </a:r>
            <a:r>
              <a:rPr lang="en-US" dirty="0"/>
              <a:t> </a:t>
            </a:r>
            <a:r>
              <a:rPr lang="en-US" dirty="0" err="1"/>
              <a:t>idebitia</a:t>
            </a:r>
            <a:r>
              <a:rPr lang="en-US" dirty="0"/>
              <a:t> </a:t>
            </a:r>
            <a:r>
              <a:rPr lang="en-US" dirty="0" err="1"/>
              <a:t>dendis</a:t>
            </a:r>
            <a:r>
              <a:rPr lang="en-US" dirty="0"/>
              <a:t> ne </a:t>
            </a:r>
            <a:r>
              <a:rPr lang="en-US" dirty="0" err="1"/>
              <a:t>nobit</a:t>
            </a:r>
            <a:r>
              <a:rPr lang="en-US" dirty="0"/>
              <a:t> re </a:t>
            </a:r>
            <a:r>
              <a:rPr lang="en-US" dirty="0" err="1"/>
              <a:t>suntibus</a:t>
            </a:r>
            <a:r>
              <a:rPr lang="en-US" dirty="0"/>
              <a:t> </a:t>
            </a:r>
            <a:r>
              <a:rPr lang="en-US" dirty="0" err="1"/>
              <a:t>nestis</a:t>
            </a:r>
            <a:r>
              <a:rPr lang="en-US" dirty="0"/>
              <a:t> </a:t>
            </a:r>
            <a:r>
              <a:rPr lang="en-US" dirty="0" err="1"/>
              <a:t>alitem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aditaquiatem</a:t>
            </a:r>
            <a:r>
              <a:rPr lang="en-US" dirty="0"/>
              <a:t> </a:t>
            </a:r>
            <a:r>
              <a:rPr lang="en-US" dirty="0" err="1"/>
              <a:t>faccus</a:t>
            </a:r>
            <a:r>
              <a:rPr lang="en-US" dirty="0"/>
              <a:t> ad </a:t>
            </a:r>
            <a:r>
              <a:rPr lang="en-US" dirty="0" err="1"/>
              <a:t>quatur</a:t>
            </a:r>
            <a:r>
              <a:rPr lang="en-US" dirty="0"/>
              <a:t> </a:t>
            </a:r>
            <a:r>
              <a:rPr lang="en-US" dirty="0" err="1"/>
              <a:t>rerionse</a:t>
            </a:r>
            <a:r>
              <a:rPr lang="en-US" dirty="0"/>
              <a:t> voles </a:t>
            </a:r>
            <a:r>
              <a:rPr lang="en-US" dirty="0" err="1"/>
              <a:t>moluptamus</a:t>
            </a:r>
            <a:r>
              <a:rPr lang="en-US" dirty="0"/>
              <a:t>, </a:t>
            </a:r>
            <a:r>
              <a:rPr lang="en-US" dirty="0" err="1"/>
              <a:t>vollaborum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volorio</a:t>
            </a:r>
            <a:r>
              <a:rPr lang="en-US" dirty="0"/>
              <a:t> </a:t>
            </a:r>
            <a:r>
              <a:rPr lang="en-US" dirty="0" err="1"/>
              <a:t>nemperibus</a:t>
            </a:r>
            <a:r>
              <a:rPr lang="en-US" dirty="0"/>
              <a:t> es </a:t>
            </a:r>
            <a:r>
              <a:rPr lang="en-US" dirty="0" err="1"/>
              <a:t>eos</a:t>
            </a:r>
            <a:r>
              <a:rPr lang="en-US" dirty="0"/>
              <a:t> quae </a:t>
            </a:r>
            <a:r>
              <a:rPr lang="en-US" dirty="0" err="1"/>
              <a:t>corroria</a:t>
            </a:r>
            <a:r>
              <a:rPr lang="en-US" dirty="0"/>
              <a:t> </a:t>
            </a:r>
            <a:r>
              <a:rPr lang="en-US" dirty="0" err="1"/>
              <a:t>debitas</a:t>
            </a:r>
            <a:r>
              <a:rPr lang="en-US" dirty="0"/>
              <a:t> </a:t>
            </a:r>
            <a:r>
              <a:rPr lang="en-US" dirty="0" err="1"/>
              <a:t>maximagnam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aspit</a:t>
            </a:r>
            <a:r>
              <a:rPr lang="en-US" dirty="0"/>
              <a:t> </a:t>
            </a:r>
            <a:r>
              <a:rPr lang="en-US" dirty="0" err="1"/>
              <a:t>modit</a:t>
            </a:r>
            <a:r>
              <a:rPr lang="en-US" dirty="0"/>
              <a:t>, </a:t>
            </a:r>
            <a:r>
              <a:rPr lang="en-US" dirty="0" err="1"/>
              <a:t>cusdae</a:t>
            </a:r>
            <a:r>
              <a:rPr lang="en-US" dirty="0"/>
              <a:t> </a:t>
            </a:r>
            <a:r>
              <a:rPr lang="en-US" dirty="0" err="1"/>
              <a:t>nectaque</a:t>
            </a:r>
            <a:r>
              <a:rPr lang="en-US" dirty="0"/>
              <a:t> </a:t>
            </a:r>
            <a:r>
              <a:rPr lang="en-US" dirty="0" err="1"/>
              <a:t>pera</a:t>
            </a:r>
            <a:r>
              <a:rPr lang="en-US" dirty="0"/>
              <a:t> </a:t>
            </a:r>
            <a:r>
              <a:rPr lang="en-US" dirty="0" err="1"/>
              <a:t>naturia</a:t>
            </a:r>
            <a:r>
              <a:rPr lang="en-US" dirty="0"/>
              <a:t> </a:t>
            </a:r>
            <a:r>
              <a:rPr lang="en-US" dirty="0" err="1"/>
              <a:t>mendaecus</a:t>
            </a:r>
            <a:r>
              <a:rPr lang="en-US" dirty="0"/>
              <a:t> </a:t>
            </a:r>
            <a:r>
              <a:rPr lang="en-US" dirty="0" err="1"/>
              <a:t>ratemol</a:t>
            </a:r>
            <a:r>
              <a:rPr lang="en-US" dirty="0"/>
              <a:t> </a:t>
            </a:r>
            <a:r>
              <a:rPr lang="en-US" dirty="0" err="1"/>
              <a:t>orepedigenem</a:t>
            </a:r>
            <a:r>
              <a:rPr lang="en-US" dirty="0"/>
              <a:t> la </a:t>
            </a:r>
            <a:r>
              <a:rPr lang="en-US" dirty="0" err="1"/>
              <a:t>eatum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invelig</a:t>
            </a:r>
            <a:r>
              <a:rPr lang="en-US" dirty="0"/>
              <a:t> </a:t>
            </a:r>
            <a:r>
              <a:rPr lang="en-US" dirty="0" err="1"/>
              <a:t>eniendi</a:t>
            </a:r>
            <a:r>
              <a:rPr lang="en-US" dirty="0"/>
              <a:t> </a:t>
            </a:r>
            <a:r>
              <a:rPr lang="en-US" dirty="0" err="1"/>
              <a:t>blauda</a:t>
            </a:r>
            <a:r>
              <a:rPr lang="en-US" dirty="0"/>
              <a:t> </a:t>
            </a:r>
            <a:r>
              <a:rPr lang="en-US" dirty="0" err="1"/>
              <a:t>namenecae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cumqui</a:t>
            </a:r>
            <a:r>
              <a:rPr lang="en-US" dirty="0"/>
              <a:t> </a:t>
            </a:r>
            <a:r>
              <a:rPr lang="en-US" dirty="0" err="1"/>
              <a:t>cumquate</a:t>
            </a:r>
            <a:r>
              <a:rPr lang="en-US" dirty="0"/>
              <a:t> vel </a:t>
            </a:r>
          </a:p>
          <a:p>
            <a:pPr rtl="0"/>
            <a:r>
              <a:rPr lang="en-US" dirty="0"/>
              <a:t>il </a:t>
            </a:r>
            <a:r>
              <a:rPr lang="en-US" dirty="0" err="1"/>
              <a:t>escium</a:t>
            </a:r>
            <a:r>
              <a:rPr lang="en-US" dirty="0"/>
              <a:t> </a:t>
            </a:r>
            <a:r>
              <a:rPr lang="en-US" dirty="0" err="1"/>
              <a:t>dolendit</a:t>
            </a:r>
            <a:r>
              <a:rPr lang="en-US" dirty="0"/>
              <a:t> </a:t>
            </a:r>
            <a:r>
              <a:rPr lang="en-US" dirty="0" err="1"/>
              <a:t>reicien</a:t>
            </a:r>
            <a:r>
              <a:rPr lang="en-US" dirty="0"/>
              <a:t> </a:t>
            </a:r>
            <a:r>
              <a:rPr lang="en-US" dirty="0" err="1"/>
              <a:t>daeperae</a:t>
            </a:r>
            <a:r>
              <a:rPr lang="en-US" dirty="0"/>
              <a:t> </a:t>
            </a:r>
            <a:r>
              <a:rPr lang="en-US" dirty="0" err="1"/>
              <a:t>velissunt</a:t>
            </a:r>
            <a:r>
              <a:rPr lang="en-US" dirty="0"/>
              <a:t>, </a:t>
            </a:r>
            <a:r>
              <a:rPr lang="en-US" dirty="0" err="1"/>
              <a:t>esciam</a:t>
            </a:r>
            <a:r>
              <a:rPr lang="en-US" dirty="0"/>
              <a:t> </a:t>
            </a:r>
            <a:r>
              <a:rPr lang="en-US" dirty="0" err="1"/>
              <a:t>illoreritin</a:t>
            </a:r>
            <a:r>
              <a:rPr lang="en-US" dirty="0"/>
              <a:t> </a:t>
            </a:r>
            <a:r>
              <a:rPr lang="en-US" dirty="0" err="1"/>
              <a:t>coribus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es </a:t>
            </a:r>
            <a:r>
              <a:rPr lang="en-US" dirty="0" err="1"/>
              <a:t>alique</a:t>
            </a:r>
            <a:r>
              <a:rPr lang="en-US" dirty="0"/>
              <a:t> non con rem que con num </a:t>
            </a:r>
            <a:r>
              <a:rPr lang="en-US" dirty="0" err="1"/>
              <a:t>veles</a:t>
            </a:r>
            <a:r>
              <a:rPr lang="en-US" dirty="0"/>
              <a:t> recto </a:t>
            </a:r>
            <a:r>
              <a:rPr lang="en-US" dirty="0" err="1"/>
              <a:t>tet</a:t>
            </a:r>
            <a:r>
              <a:rPr lang="en-US" dirty="0"/>
              <a:t> et, et am quo </a:t>
            </a:r>
            <a:r>
              <a:rPr lang="en-US" dirty="0" err="1"/>
              <a:t>etur?Harum</a:t>
            </a:r>
            <a:r>
              <a:rPr lang="en-US" dirty="0"/>
              <a:t> </a:t>
            </a:r>
            <a:r>
              <a:rPr lang="en-US" dirty="0" err="1"/>
              <a:t>eiumque</a:t>
            </a:r>
            <a:r>
              <a:rPr lang="en-US" dirty="0"/>
              <a:t> rem ex el </a:t>
            </a:r>
            <a:r>
              <a:rPr lang="en-US" dirty="0" err="1"/>
              <a:t>minum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061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pos="4536">
          <p15:clr>
            <a:srgbClr val="FBAE40"/>
          </p15:clr>
        </p15:guide>
        <p15:guide id="4" orient="horz" pos="238">
          <p15:clr>
            <a:srgbClr val="FBAE40"/>
          </p15:clr>
        </p15:guide>
        <p15:guide id="5" orient="horz" pos="578">
          <p15:clr>
            <a:srgbClr val="FBAE40"/>
          </p15:clr>
        </p15:guide>
        <p15:guide id="6" orient="horz" pos="124">
          <p15:clr>
            <a:srgbClr val="FBAE40"/>
          </p15:clr>
        </p15:guide>
        <p15:guide id="7" orient="horz" pos="6157">
          <p15:clr>
            <a:srgbClr val="FBAE40"/>
          </p15:clr>
        </p15:guide>
        <p15:guide id="8" orient="horz" pos="6588">
          <p15:clr>
            <a:srgbClr val="FBAE40"/>
          </p15:clr>
        </p15:guide>
        <p15:guide id="9" orient="horz" pos="963">
          <p15:clr>
            <a:srgbClr val="FBAE40"/>
          </p15:clr>
        </p15:guide>
        <p15:guide id="10" pos="2381">
          <p15:clr>
            <a:srgbClr val="FBAE40"/>
          </p15:clr>
        </p15:guide>
        <p15:guide id="11" orient="horz" pos="5772">
          <p15:clr>
            <a:srgbClr val="FBAE40"/>
          </p15:clr>
        </p15:guide>
        <p15:guide id="12" orient="horz" pos="1304">
          <p15:clr>
            <a:srgbClr val="FBAE40"/>
          </p15:clr>
        </p15:guide>
        <p15:guide id="13" orient="horz" pos="1168">
          <p15:clr>
            <a:srgbClr val="FBAE40"/>
          </p15:clr>
        </p15:guide>
        <p15:guide id="14" orient="horz" pos="1440">
          <p15:clr>
            <a:srgbClr val="FBAE40"/>
          </p15:clr>
        </p15:guide>
        <p15:guide id="16" pos="2472">
          <p15:clr>
            <a:srgbClr val="FBAE40"/>
          </p15:clr>
        </p15:guide>
        <p15:guide id="17" pos="2290">
          <p15:clr>
            <a:srgbClr val="FBAE40"/>
          </p15:clr>
        </p15:guide>
        <p15:guide id="18" orient="horz" pos="1553">
          <p15:clr>
            <a:srgbClr val="FBAE40"/>
          </p15:clr>
        </p15:guide>
        <p15:guide id="20" orient="horz" pos="16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943D68-9C42-FB41-81F6-E9CC805BA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7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D0BDF-764D-3E4D-829D-8B85C50B8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167F2-E828-BA49-A4EC-9B44CD62B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FB49B-9139-6E48-AA29-C2F711038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FB2B1-ED6A-0945-B81A-B844FAE1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EEB79-E242-D445-9C45-41876B53F6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723A-0529-804B-91BC-F4A960754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0D884-E599-D24C-9049-1240F7A86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7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Nunito Sans Black</vt:lpstr>
      <vt:lpstr>Nunito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Zhou</dc:creator>
  <cp:lastModifiedBy>Connie Zhou</cp:lastModifiedBy>
  <cp:revision>2</cp:revision>
  <dcterms:created xsi:type="dcterms:W3CDTF">2021-11-17T22:12:28Z</dcterms:created>
  <dcterms:modified xsi:type="dcterms:W3CDTF">2021-11-17T22:28:13Z</dcterms:modified>
</cp:coreProperties>
</file>